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notesMasterIdLst>
    <p:notesMasterId r:id="rId9"/>
  </p:notesMasterIdLst>
  <p:sldIdLst>
    <p:sldId id="261" r:id="rId2"/>
    <p:sldId id="256" r:id="rId3"/>
    <p:sldId id="257" r:id="rId4"/>
    <p:sldId id="258" r:id="rId5"/>
    <p:sldId id="263" r:id="rId6"/>
    <p:sldId id="259" r:id="rId7"/>
    <p:sldId id="262" r:id="rId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FF7C80"/>
    <a:srgbClr val="0066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666" y="-46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pPr>
              <a:defRPr/>
            </a:pPr>
            <a:endParaRPr lang="en-US" dirty="0"/>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dirty="0"/>
          </a:p>
        </p:txBody>
      </p:sp>
      <p:sp>
        <p:nvSpPr>
          <p:cNvPr id="1536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pPr>
              <a:defRPr/>
            </a:pPr>
            <a:endParaRPr lang="en-US" dirty="0"/>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pPr>
              <a:defRPr/>
            </a:pPr>
            <a:fld id="{F3909B62-851A-438D-B733-CDD6C3761E90}" type="slidenum">
              <a:rPr lang="en-US"/>
              <a:pPr>
                <a:defRPr/>
              </a:pPr>
              <a:t>‹#›</a:t>
            </a:fld>
            <a:endParaRPr lang="en-US" dirty="0"/>
          </a:p>
        </p:txBody>
      </p:sp>
    </p:spTree>
    <p:extLst>
      <p:ext uri="{BB962C8B-B14F-4D97-AF65-F5344CB8AC3E}">
        <p14:creationId xmlns:p14="http://schemas.microsoft.com/office/powerpoint/2010/main" xmlns="" val="240429193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A7ECF177-177E-47B2-9F06-055B1C49A3E9}" type="slidenum">
              <a:rPr lang="en-US" altLang="en-US" smtClean="0"/>
              <a:pPr eaLnBrk="1" hangingPunct="1">
                <a:spcBef>
                  <a:spcPct val="0"/>
                </a:spcBef>
              </a:pPr>
              <a:t>2</a:t>
            </a:fld>
            <a:endParaRPr lang="en-US" altLang="en-US" dirty="0" smtClean="0"/>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p:spPr>
        <p:txBody>
          <a:bodyPr/>
          <a:lstStyle/>
          <a:p>
            <a:pPr eaLnBrk="1" hangingPunct="1"/>
            <a:endParaRPr lang="en-US" alt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52805CEC-977D-4F38-854B-26D7831D9746}" type="slidenum">
              <a:rPr lang="en-US" altLang="en-US" smtClean="0"/>
              <a:pPr eaLnBrk="1" hangingPunct="1">
                <a:spcBef>
                  <a:spcPct val="0"/>
                </a:spcBef>
              </a:pPr>
              <a:t>3</a:t>
            </a:fld>
            <a:endParaRPr lang="en-US" altLang="en-US" dirty="0" smtClean="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p:spPr>
        <p:txBody>
          <a:bodyPr/>
          <a:lstStyle/>
          <a:p>
            <a:pPr eaLnBrk="1" hangingPunct="1"/>
            <a:endParaRPr lang="en-US" alt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A99A5844-2699-45E1-AA66-426CC5B94867}" type="slidenum">
              <a:rPr lang="en-US" altLang="en-US" smtClean="0"/>
              <a:pPr eaLnBrk="1" hangingPunct="1">
                <a:spcBef>
                  <a:spcPct val="0"/>
                </a:spcBef>
              </a:pPr>
              <a:t>4</a:t>
            </a:fld>
            <a:endParaRPr lang="en-US" altLang="en-US" dirty="0" smtClean="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p:spPr>
        <p:txBody>
          <a:bodyPr/>
          <a:lstStyle/>
          <a:p>
            <a:pPr eaLnBrk="1" hangingPunct="1"/>
            <a:endParaRPr lang="en-US" alt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42950" indent="-285750" eaLnBrk="0" hangingPunct="0">
              <a:spcBef>
                <a:spcPct val="30000"/>
              </a:spcBef>
              <a:defRPr sz="1200">
                <a:solidFill>
                  <a:schemeClr val="tx1"/>
                </a:solidFill>
                <a:latin typeface="Arial" charset="0"/>
              </a:defRPr>
            </a:lvl2pPr>
            <a:lvl3pPr marL="1143000" indent="-228600" eaLnBrk="0" hangingPunct="0">
              <a:spcBef>
                <a:spcPct val="30000"/>
              </a:spcBef>
              <a:defRPr sz="1200">
                <a:solidFill>
                  <a:schemeClr val="tx1"/>
                </a:solidFill>
                <a:latin typeface="Arial" charset="0"/>
              </a:defRPr>
            </a:lvl3pPr>
            <a:lvl4pPr marL="1600200" indent="-228600" eaLnBrk="0" hangingPunct="0">
              <a:spcBef>
                <a:spcPct val="30000"/>
              </a:spcBef>
              <a:defRPr sz="1200">
                <a:solidFill>
                  <a:schemeClr val="tx1"/>
                </a:solidFill>
                <a:latin typeface="Arial" charset="0"/>
              </a:defRPr>
            </a:lvl4pPr>
            <a:lvl5pPr marL="2057400" indent="-228600" eaLnBrk="0" hangingPunct="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BF709BDA-86FE-4DAE-A2D2-2820A7593B35}" type="slidenum">
              <a:rPr lang="en-US" altLang="en-US" smtClean="0"/>
              <a:pPr eaLnBrk="1" hangingPunct="1">
                <a:spcBef>
                  <a:spcPct val="0"/>
                </a:spcBef>
              </a:pPr>
              <a:t>6</a:t>
            </a:fld>
            <a:endParaRPr lang="en-US" altLang="en-US" dirty="0" smtClean="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p:spPr>
        <p:txBody>
          <a:bodyPr/>
          <a:lstStyle/>
          <a:p>
            <a:pPr eaLnBrk="1" hangingPunct="1"/>
            <a:endParaRPr lang="en-US" alt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useBgFill="1">
        <p:nvSpPr>
          <p:cNvPr id="5" name="Rounded Rectangle 4"/>
          <p:cNvSpPr/>
          <p:nvPr/>
        </p:nvSpPr>
        <p:spPr>
          <a:xfrm>
            <a:off x="92075" y="101600"/>
            <a:ext cx="8959850" cy="6664325"/>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Rectangle 5"/>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 name="Rectangle 6"/>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 name="Rectangle 7"/>
          <p:cNvSpPr/>
          <p:nvPr/>
        </p:nvSpPr>
        <p:spPr>
          <a:xfrm>
            <a:off x="7712075" y="3136900"/>
            <a:ext cx="911225" cy="2074863"/>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 name="Rectangle 8"/>
          <p:cNvSpPr/>
          <p:nvPr/>
        </p:nvSpPr>
        <p:spPr>
          <a:xfrm>
            <a:off x="446088" y="3055938"/>
            <a:ext cx="6946900" cy="2244725"/>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0" name="Rectangle 9"/>
          <p:cNvSpPr/>
          <p:nvPr/>
        </p:nvSpPr>
        <p:spPr>
          <a:xfrm>
            <a:off x="541338" y="4559300"/>
            <a:ext cx="6756400" cy="663575"/>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1" name="Rectangle 10"/>
          <p:cNvSpPr/>
          <p:nvPr/>
        </p:nvSpPr>
        <p:spPr>
          <a:xfrm>
            <a:off x="539750" y="3140075"/>
            <a:ext cx="6759575" cy="207645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
        <p:nvSpPr>
          <p:cNvPr id="12" name="Date Placeholder 3"/>
          <p:cNvSpPr>
            <a:spLocks noGrp="1"/>
          </p:cNvSpPr>
          <p:nvPr>
            <p:ph type="dt" sz="half" idx="10"/>
          </p:nvPr>
        </p:nvSpPr>
        <p:spPr/>
        <p:txBody>
          <a:bodyPr/>
          <a:lstStyle>
            <a:lvl1pPr>
              <a:defRPr/>
            </a:lvl1pPr>
          </a:lstStyle>
          <a:p>
            <a:pPr>
              <a:defRPr/>
            </a:pPr>
            <a:endParaRPr lang="en-US" dirty="0"/>
          </a:p>
        </p:txBody>
      </p:sp>
      <p:sp>
        <p:nvSpPr>
          <p:cNvPr id="13" name="Footer Placeholder 4"/>
          <p:cNvSpPr>
            <a:spLocks noGrp="1"/>
          </p:cNvSpPr>
          <p:nvPr>
            <p:ph type="ftr" sz="quarter" idx="11"/>
          </p:nvPr>
        </p:nvSpPr>
        <p:spPr/>
        <p:txBody>
          <a:bodyPr/>
          <a:lstStyle>
            <a:lvl1pPr>
              <a:defRPr/>
            </a:lvl1pPr>
          </a:lstStyle>
          <a:p>
            <a:pPr>
              <a:defRPr/>
            </a:pPr>
            <a:endParaRPr lang="en-US" dirty="0"/>
          </a:p>
        </p:txBody>
      </p:sp>
      <p:sp>
        <p:nvSpPr>
          <p:cNvPr id="14" name="Slide Number Placeholder 5"/>
          <p:cNvSpPr>
            <a:spLocks noGrp="1"/>
          </p:cNvSpPr>
          <p:nvPr>
            <p:ph type="sldNum" sz="quarter" idx="12"/>
          </p:nvPr>
        </p:nvSpPr>
        <p:spPr>
          <a:xfrm>
            <a:off x="7786688" y="4625975"/>
            <a:ext cx="762000" cy="457200"/>
          </a:xfrm>
        </p:spPr>
        <p:txBody>
          <a:bodyPr/>
          <a:lstStyle>
            <a:lvl1pPr algn="ctr">
              <a:defRPr sz="2800">
                <a:solidFill>
                  <a:schemeClr val="accent1">
                    <a:lumMod val="50000"/>
                  </a:schemeClr>
                </a:solidFill>
              </a:defRPr>
            </a:lvl1pPr>
          </a:lstStyle>
          <a:p>
            <a:pPr>
              <a:defRPr/>
            </a:pPr>
            <a:fld id="{F4D94E03-430E-4164-A9AF-43C83C8E54DC}" type="slidenum">
              <a:rPr lang="en-US"/>
              <a:pPr>
                <a:defRPr/>
              </a:pPr>
              <a:t>‹#›</a:t>
            </a:fld>
            <a:endParaRPr lang="en-US" dirty="0"/>
          </a:p>
        </p:txBody>
      </p:sp>
    </p:spTree>
    <p:extLst>
      <p:ext uri="{BB962C8B-B14F-4D97-AF65-F5344CB8AC3E}">
        <p14:creationId xmlns:p14="http://schemas.microsoft.com/office/powerpoint/2010/main" xmlns="" val="1313864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33626CBB-1209-4FF9-84C5-7A992AF8033B}" type="slidenum">
              <a:rPr lang="en-US"/>
              <a:pPr>
                <a:defRPr/>
              </a:pPr>
              <a:t>‹#›</a:t>
            </a:fld>
            <a:endParaRPr lang="en-US" dirty="0"/>
          </a:p>
        </p:txBody>
      </p:sp>
    </p:spTree>
    <p:extLst>
      <p:ext uri="{BB962C8B-B14F-4D97-AF65-F5344CB8AC3E}">
        <p14:creationId xmlns:p14="http://schemas.microsoft.com/office/powerpoint/2010/main" xmlns="" val="21266736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a:xfrm>
            <a:off x="6861175" y="228600"/>
            <a:ext cx="1860550" cy="6122988"/>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 name="Rectangle 4"/>
          <p:cNvSpPr/>
          <p:nvPr/>
        </p:nvSpPr>
        <p:spPr>
          <a:xfrm>
            <a:off x="6954838" y="350838"/>
            <a:ext cx="1673225" cy="5876925"/>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Date Placeholder 3"/>
          <p:cNvSpPr>
            <a:spLocks noGrp="1"/>
          </p:cNvSpPr>
          <p:nvPr>
            <p:ph type="dt" sz="half" idx="10"/>
          </p:nvPr>
        </p:nvSpPr>
        <p:spPr/>
        <p:txBody>
          <a:bodyPr/>
          <a:lstStyle>
            <a:lvl1pPr>
              <a:defRPr/>
            </a:lvl1pPr>
          </a:lstStyle>
          <a:p>
            <a:pPr>
              <a:defRPr/>
            </a:pPr>
            <a:endParaRPr lang="en-US" dirty="0"/>
          </a:p>
        </p:txBody>
      </p:sp>
      <p:sp>
        <p:nvSpPr>
          <p:cNvPr id="7" name="Footer Placeholder 4"/>
          <p:cNvSpPr>
            <a:spLocks noGrp="1"/>
          </p:cNvSpPr>
          <p:nvPr>
            <p:ph type="ftr" sz="quarter" idx="11"/>
          </p:nvPr>
        </p:nvSpPr>
        <p:spPr/>
        <p:txBody>
          <a:bodyPr/>
          <a:lstStyle>
            <a:lvl1pPr>
              <a:defRPr/>
            </a:lvl1pPr>
          </a:lstStyle>
          <a:p>
            <a:pPr>
              <a:defRPr/>
            </a:pPr>
            <a:endParaRPr lang="en-US" dirty="0"/>
          </a:p>
        </p:txBody>
      </p:sp>
      <p:sp>
        <p:nvSpPr>
          <p:cNvPr id="8" name="Slide Number Placeholder 5"/>
          <p:cNvSpPr>
            <a:spLocks noGrp="1"/>
          </p:cNvSpPr>
          <p:nvPr>
            <p:ph type="sldNum" sz="quarter" idx="12"/>
          </p:nvPr>
        </p:nvSpPr>
        <p:spPr/>
        <p:txBody>
          <a:bodyPr/>
          <a:lstStyle>
            <a:lvl1pPr>
              <a:defRPr/>
            </a:lvl1pPr>
          </a:lstStyle>
          <a:p>
            <a:pPr>
              <a:defRPr/>
            </a:pPr>
            <a:fld id="{B17A1810-1181-449F-9635-486392490BD9}" type="slidenum">
              <a:rPr lang="en-US"/>
              <a:pPr>
                <a:defRPr/>
              </a:pPr>
              <a:t>‹#›</a:t>
            </a:fld>
            <a:endParaRPr lang="en-US" dirty="0"/>
          </a:p>
        </p:txBody>
      </p:sp>
    </p:spTree>
    <p:extLst>
      <p:ext uri="{BB962C8B-B14F-4D97-AF65-F5344CB8AC3E}">
        <p14:creationId xmlns:p14="http://schemas.microsoft.com/office/powerpoint/2010/main" xmlns="" val="21222725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AndTx">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457200" y="6245225"/>
            <a:ext cx="2133600" cy="476250"/>
          </a:xfrm>
        </p:spPr>
        <p:txBody>
          <a:bodyPr/>
          <a:lstStyle>
            <a:lvl1pPr>
              <a:defRPr/>
            </a:lvl1pPr>
          </a:lstStyle>
          <a:p>
            <a:pPr>
              <a:defRPr/>
            </a:pPr>
            <a:endParaRPr lang="en-US" dirty="0"/>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pPr>
              <a:defRPr/>
            </a:pPr>
            <a:endParaRPr lang="en-US" dirty="0"/>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pPr>
              <a:defRPr/>
            </a:pPr>
            <a:fld id="{0A358E23-3E7C-4333-9734-FABAB4702F63}" type="slidenum">
              <a:rPr lang="en-US"/>
              <a:pPr>
                <a:defRPr/>
              </a:pPr>
              <a:t>‹#›</a:t>
            </a:fld>
            <a:endParaRPr lang="en-US" dirty="0"/>
          </a:p>
        </p:txBody>
      </p:sp>
    </p:spTree>
    <p:extLst>
      <p:ext uri="{BB962C8B-B14F-4D97-AF65-F5344CB8AC3E}">
        <p14:creationId xmlns:p14="http://schemas.microsoft.com/office/powerpoint/2010/main" xmlns="" val="22038906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rtlCol="0">
            <a:normAutofit/>
          </a:bodyPr>
          <a:lstStyle/>
          <a:p>
            <a:pPr lvl="0"/>
            <a:endParaRPr lang="en-US" noProof="0" dirty="0"/>
          </a:p>
        </p:txBody>
      </p:sp>
      <p:sp>
        <p:nvSpPr>
          <p:cNvPr id="4" name="Date Placeholder 3"/>
          <p:cNvSpPr>
            <a:spLocks noGrp="1"/>
          </p:cNvSpPr>
          <p:nvPr>
            <p:ph type="dt" sz="half" idx="10"/>
          </p:nvPr>
        </p:nvSpPr>
        <p:spPr>
          <a:xfrm>
            <a:off x="457200" y="6245225"/>
            <a:ext cx="2133600" cy="476250"/>
          </a:xfrm>
        </p:spPr>
        <p:txBody>
          <a:bodyPr/>
          <a:lstStyle>
            <a:lvl1pPr>
              <a:defRPr/>
            </a:lvl1pPr>
          </a:lstStyle>
          <a:p>
            <a:pPr>
              <a:defRPr/>
            </a:pPr>
            <a:endParaRPr lang="en-US" dirty="0"/>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pPr>
              <a:defRPr/>
            </a:pPr>
            <a:endParaRPr lang="en-US" dirty="0"/>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pPr>
              <a:defRPr/>
            </a:pPr>
            <a:fld id="{32B7B60E-F4A4-4BBD-B605-E938950B9744}" type="slidenum">
              <a:rPr lang="en-US"/>
              <a:pPr>
                <a:defRPr/>
              </a:pPr>
              <a:t>‹#›</a:t>
            </a:fld>
            <a:endParaRPr lang="en-US" dirty="0"/>
          </a:p>
        </p:txBody>
      </p:sp>
    </p:spTree>
    <p:extLst>
      <p:ext uri="{BB962C8B-B14F-4D97-AF65-F5344CB8AC3E}">
        <p14:creationId xmlns:p14="http://schemas.microsoft.com/office/powerpoint/2010/main" xmlns="" val="32123746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AEA68C95-3518-4588-A8C5-7BFDE39650CC}" type="slidenum">
              <a:rPr lang="en-US"/>
              <a:pPr>
                <a:defRPr/>
              </a:pPr>
              <a:t>‹#›</a:t>
            </a:fld>
            <a:endParaRPr lang="en-US" dirty="0"/>
          </a:p>
        </p:txBody>
      </p:sp>
    </p:spTree>
    <p:extLst>
      <p:ext uri="{BB962C8B-B14F-4D97-AF65-F5344CB8AC3E}">
        <p14:creationId xmlns:p14="http://schemas.microsoft.com/office/powerpoint/2010/main" xmlns="" val="32421813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useBgFill="1">
        <p:nvSpPr>
          <p:cNvPr id="5" name="Rounded Rectangle 4"/>
          <p:cNvSpPr/>
          <p:nvPr/>
        </p:nvSpPr>
        <p:spPr>
          <a:xfrm>
            <a:off x="92075" y="101600"/>
            <a:ext cx="8959850" cy="6664325"/>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Rectangle 5"/>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 name="Rectangle 6"/>
          <p:cNvSpPr/>
          <p:nvPr/>
        </p:nvSpPr>
        <p:spPr>
          <a:xfrm>
            <a:off x="568325" y="3048000"/>
            <a:ext cx="8032750" cy="2244725"/>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 name="Rectangle 7"/>
          <p:cNvSpPr/>
          <p:nvPr/>
        </p:nvSpPr>
        <p:spPr>
          <a:xfrm>
            <a:off x="676275" y="4541838"/>
            <a:ext cx="7816850" cy="663575"/>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 name="Rectangle 8"/>
          <p:cNvSpPr/>
          <p:nvPr/>
        </p:nvSpPr>
        <p:spPr>
          <a:xfrm>
            <a:off x="676275" y="3124200"/>
            <a:ext cx="7816850" cy="2078038"/>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0" name="Date Placeholder 3"/>
          <p:cNvSpPr>
            <a:spLocks noGrp="1"/>
          </p:cNvSpPr>
          <p:nvPr>
            <p:ph type="dt" sz="half" idx="10"/>
          </p:nvPr>
        </p:nvSpPr>
        <p:spPr/>
        <p:txBody>
          <a:bodyPr/>
          <a:lstStyle>
            <a:lvl1pPr>
              <a:defRPr/>
            </a:lvl1pPr>
          </a:lstStyle>
          <a:p>
            <a:pPr>
              <a:defRPr/>
            </a:pPr>
            <a:endParaRPr lang="en-US" dirty="0"/>
          </a:p>
        </p:txBody>
      </p:sp>
      <p:sp>
        <p:nvSpPr>
          <p:cNvPr id="11" name="Footer Placeholder 4"/>
          <p:cNvSpPr>
            <a:spLocks noGrp="1"/>
          </p:cNvSpPr>
          <p:nvPr>
            <p:ph type="ftr" sz="quarter" idx="11"/>
          </p:nvPr>
        </p:nvSpPr>
        <p:spPr/>
        <p:txBody>
          <a:bodyPr/>
          <a:lstStyle>
            <a:lvl1pPr>
              <a:defRPr/>
            </a:lvl1pPr>
          </a:lstStyle>
          <a:p>
            <a:pPr>
              <a:defRPr/>
            </a:pPr>
            <a:endParaRPr lang="en-US" dirty="0"/>
          </a:p>
        </p:txBody>
      </p:sp>
      <p:sp>
        <p:nvSpPr>
          <p:cNvPr id="12" name="Slide Number Placeholder 5"/>
          <p:cNvSpPr>
            <a:spLocks noGrp="1"/>
          </p:cNvSpPr>
          <p:nvPr>
            <p:ph type="sldNum" sz="quarter" idx="12"/>
          </p:nvPr>
        </p:nvSpPr>
        <p:spPr/>
        <p:txBody>
          <a:bodyPr/>
          <a:lstStyle>
            <a:lvl1pPr>
              <a:defRPr/>
            </a:lvl1pPr>
          </a:lstStyle>
          <a:p>
            <a:pPr>
              <a:defRPr/>
            </a:pPr>
            <a:fld id="{51F85228-4FDE-465A-9DEB-47A46FFFE6B5}" type="slidenum">
              <a:rPr lang="en-US"/>
              <a:pPr>
                <a:defRPr/>
              </a:pPr>
              <a:t>‹#›</a:t>
            </a:fld>
            <a:endParaRPr lang="en-US" dirty="0"/>
          </a:p>
        </p:txBody>
      </p:sp>
    </p:spTree>
    <p:extLst>
      <p:ext uri="{BB962C8B-B14F-4D97-AF65-F5344CB8AC3E}">
        <p14:creationId xmlns:p14="http://schemas.microsoft.com/office/powerpoint/2010/main" xmlns="" val="949661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8B5618EC-6310-4AB2-814F-B60FD0ECC049}" type="slidenum">
              <a:rPr lang="en-US"/>
              <a:pPr>
                <a:defRPr/>
              </a:pPr>
              <a:t>‹#›</a:t>
            </a:fld>
            <a:endParaRPr lang="en-US" dirty="0"/>
          </a:p>
        </p:txBody>
      </p:sp>
    </p:spTree>
    <p:extLst>
      <p:ext uri="{BB962C8B-B14F-4D97-AF65-F5344CB8AC3E}">
        <p14:creationId xmlns:p14="http://schemas.microsoft.com/office/powerpoint/2010/main" xmlns="" val="953207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lvl1pPr>
              <a:defRPr/>
            </a:lvl1pPr>
          </a:lstStyle>
          <a:p>
            <a:pPr>
              <a:defRPr/>
            </a:pPr>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F10F639C-06B7-41A0-9F22-2557F49023EC}" type="slidenum">
              <a:rPr lang="en-US"/>
              <a:pPr>
                <a:defRPr/>
              </a:pPr>
              <a:t>‹#›</a:t>
            </a:fld>
            <a:endParaRPr lang="en-US" dirty="0"/>
          </a:p>
        </p:txBody>
      </p:sp>
    </p:spTree>
    <p:extLst>
      <p:ext uri="{BB962C8B-B14F-4D97-AF65-F5344CB8AC3E}">
        <p14:creationId xmlns:p14="http://schemas.microsoft.com/office/powerpoint/2010/main" xmlns="" val="26262591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1E27EB7C-020D-40D3-9895-5CF5869AA3A7}" type="slidenum">
              <a:rPr lang="en-US"/>
              <a:pPr>
                <a:defRPr/>
              </a:pPr>
              <a:t>‹#›</a:t>
            </a:fld>
            <a:endParaRPr lang="en-US" dirty="0"/>
          </a:p>
        </p:txBody>
      </p:sp>
    </p:spTree>
    <p:extLst>
      <p:ext uri="{BB962C8B-B14F-4D97-AF65-F5344CB8AC3E}">
        <p14:creationId xmlns:p14="http://schemas.microsoft.com/office/powerpoint/2010/main" xmlns="" val="15782546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useBgFill="1">
        <p:nvSpPr>
          <p:cNvPr id="3" name="Rounded Rectangle 2"/>
          <p:cNvSpPr/>
          <p:nvPr/>
        </p:nvSpPr>
        <p:spPr>
          <a:xfrm>
            <a:off x="92075" y="101600"/>
            <a:ext cx="8959850" cy="6664325"/>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4" name="Date Placeholder 1"/>
          <p:cNvSpPr>
            <a:spLocks noGrp="1"/>
          </p:cNvSpPr>
          <p:nvPr>
            <p:ph type="dt" sz="half" idx="10"/>
          </p:nvPr>
        </p:nvSpPr>
        <p:spPr/>
        <p:txBody>
          <a:bodyPr/>
          <a:lstStyle>
            <a:lvl1pPr>
              <a:defRPr/>
            </a:lvl1pPr>
          </a:lstStyle>
          <a:p>
            <a:pPr>
              <a:defRPr/>
            </a:pPr>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dirty="0"/>
          </a:p>
        </p:txBody>
      </p:sp>
      <p:sp>
        <p:nvSpPr>
          <p:cNvPr id="6" name="Slide Number Placeholder 3"/>
          <p:cNvSpPr>
            <a:spLocks noGrp="1"/>
          </p:cNvSpPr>
          <p:nvPr>
            <p:ph type="sldNum" sz="quarter" idx="12"/>
          </p:nvPr>
        </p:nvSpPr>
        <p:spPr/>
        <p:txBody>
          <a:bodyPr/>
          <a:lstStyle>
            <a:lvl1pPr>
              <a:defRPr/>
            </a:lvl1pPr>
          </a:lstStyle>
          <a:p>
            <a:pPr>
              <a:defRPr/>
            </a:pPr>
            <a:fld id="{4E8451A1-2E68-490B-BCC7-F4A8343E2B43}" type="slidenum">
              <a:rPr lang="en-US"/>
              <a:pPr>
                <a:defRPr/>
              </a:pPr>
              <a:t>‹#›</a:t>
            </a:fld>
            <a:endParaRPr lang="en-US" dirty="0"/>
          </a:p>
        </p:txBody>
      </p:sp>
    </p:spTree>
    <p:extLst>
      <p:ext uri="{BB962C8B-B14F-4D97-AF65-F5344CB8AC3E}">
        <p14:creationId xmlns:p14="http://schemas.microsoft.com/office/powerpoint/2010/main" xmlns="" val="34142848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useBgFill="1">
        <p:nvSpPr>
          <p:cNvPr id="6" name="Rounded Rectangle 5"/>
          <p:cNvSpPr/>
          <p:nvPr/>
        </p:nvSpPr>
        <p:spPr>
          <a:xfrm>
            <a:off x="92075" y="101600"/>
            <a:ext cx="8959850" cy="6664325"/>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 name="Rectangle 6"/>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 name="Rectangle 7"/>
          <p:cNvSpPr/>
          <p:nvPr/>
        </p:nvSpPr>
        <p:spPr>
          <a:xfrm>
            <a:off x="676275" y="1643063"/>
            <a:ext cx="2484438" cy="3233737"/>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lstStyle>
            <a:lvl1pPr algn="l">
              <a:defRPr sz="2000" b="0">
                <a:solidFill>
                  <a:schemeClr val="accent1">
                    <a:lumMod val="75000"/>
                  </a:schemeClr>
                </a:solidFill>
              </a:defRPr>
            </a:lvl1pPr>
          </a:lstStyle>
          <a:p>
            <a:r>
              <a:rPr lang="en-US" smtClean="0"/>
              <a:t>Click to edit Master title style</a:t>
            </a:r>
            <a:endParaRPr lang="en-US" dirty="0"/>
          </a:p>
        </p:txBody>
      </p:sp>
      <p:sp>
        <p:nvSpPr>
          <p:cNvPr id="9" name="Date Placeholder 4"/>
          <p:cNvSpPr>
            <a:spLocks noGrp="1"/>
          </p:cNvSpPr>
          <p:nvPr>
            <p:ph type="dt" sz="half" idx="10"/>
          </p:nvPr>
        </p:nvSpPr>
        <p:spPr/>
        <p:txBody>
          <a:bodyPr/>
          <a:lstStyle>
            <a:lvl1pPr>
              <a:defRPr/>
            </a:lvl1pPr>
          </a:lstStyle>
          <a:p>
            <a:pPr>
              <a:defRPr/>
            </a:pPr>
            <a:endParaRPr lang="en-US" dirty="0"/>
          </a:p>
        </p:txBody>
      </p:sp>
      <p:sp>
        <p:nvSpPr>
          <p:cNvPr id="10" name="Footer Placeholder 5"/>
          <p:cNvSpPr>
            <a:spLocks noGrp="1"/>
          </p:cNvSpPr>
          <p:nvPr>
            <p:ph type="ftr" sz="quarter" idx="11"/>
          </p:nvPr>
        </p:nvSpPr>
        <p:spPr/>
        <p:txBody>
          <a:bodyPr/>
          <a:lstStyle>
            <a:lvl1pPr>
              <a:defRPr/>
            </a:lvl1pPr>
          </a:lstStyle>
          <a:p>
            <a:pPr>
              <a:defRPr/>
            </a:pPr>
            <a:endParaRPr lang="en-US" dirty="0"/>
          </a:p>
        </p:txBody>
      </p:sp>
      <p:sp>
        <p:nvSpPr>
          <p:cNvPr id="11" name="Slide Number Placeholder 6"/>
          <p:cNvSpPr>
            <a:spLocks noGrp="1"/>
          </p:cNvSpPr>
          <p:nvPr>
            <p:ph type="sldNum" sz="quarter" idx="12"/>
          </p:nvPr>
        </p:nvSpPr>
        <p:spPr/>
        <p:txBody>
          <a:bodyPr/>
          <a:lstStyle>
            <a:lvl1pPr>
              <a:defRPr/>
            </a:lvl1pPr>
          </a:lstStyle>
          <a:p>
            <a:pPr>
              <a:defRPr/>
            </a:pPr>
            <a:fld id="{07ADECBC-44A0-4FBA-B8B2-D72FB558BA1E}" type="slidenum">
              <a:rPr lang="en-US"/>
              <a:pPr>
                <a:defRPr/>
              </a:pPr>
              <a:t>‹#›</a:t>
            </a:fld>
            <a:endParaRPr lang="en-US" dirty="0"/>
          </a:p>
        </p:txBody>
      </p:sp>
    </p:spTree>
    <p:extLst>
      <p:ext uri="{BB962C8B-B14F-4D97-AF65-F5344CB8AC3E}">
        <p14:creationId xmlns:p14="http://schemas.microsoft.com/office/powerpoint/2010/main" xmlns="" val="26325426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useBgFill="1">
        <p:nvSpPr>
          <p:cNvPr id="6" name="Rounded Rectangle 5"/>
          <p:cNvSpPr/>
          <p:nvPr/>
        </p:nvSpPr>
        <p:spPr>
          <a:xfrm>
            <a:off x="92075" y="101600"/>
            <a:ext cx="8959850" cy="6664325"/>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 name="Rectangle 6"/>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 name="Rectangle 7"/>
          <p:cNvSpPr/>
          <p:nvPr/>
        </p:nvSpPr>
        <p:spPr>
          <a:xfrm>
            <a:off x="762000" y="5029200"/>
            <a:ext cx="7600950" cy="1203325"/>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 name="Rectangle 8"/>
          <p:cNvSpPr/>
          <p:nvPr/>
        </p:nvSpPr>
        <p:spPr>
          <a:xfrm>
            <a:off x="914400" y="5638800"/>
            <a:ext cx="7327900" cy="452438"/>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0" name="Rectangle 9"/>
          <p:cNvSpPr/>
          <p:nvPr/>
        </p:nvSpPr>
        <p:spPr>
          <a:xfrm>
            <a:off x="604838" y="5075238"/>
            <a:ext cx="7947025" cy="1096962"/>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0"/>
          <a:lstStyle>
            <a:lvl1pPr algn="ctr">
              <a:defRPr sz="2000" b="0">
                <a:solidFill>
                  <a:schemeClr val="accent1">
                    <a:lumMod val="75000"/>
                  </a:schemeClr>
                </a:solidFill>
              </a:defRPr>
            </a:lvl1pPr>
          </a:lstStyle>
          <a:p>
            <a:r>
              <a:rPr lang="en-US" smtClean="0"/>
              <a:t>Click to edit Master title style</a:t>
            </a:r>
            <a:endParaRPr lang="en-US" dirty="0"/>
          </a:p>
        </p:txBody>
      </p:sp>
      <p:sp>
        <p:nvSpPr>
          <p:cNvPr id="11" name="Date Placeholder 4"/>
          <p:cNvSpPr>
            <a:spLocks noGrp="1"/>
          </p:cNvSpPr>
          <p:nvPr>
            <p:ph type="dt" sz="half" idx="10"/>
          </p:nvPr>
        </p:nvSpPr>
        <p:spPr/>
        <p:txBody>
          <a:bodyPr/>
          <a:lstStyle>
            <a:lvl1pPr>
              <a:defRPr/>
            </a:lvl1pPr>
          </a:lstStyle>
          <a:p>
            <a:pPr>
              <a:defRPr/>
            </a:pPr>
            <a:endParaRPr lang="en-US" dirty="0"/>
          </a:p>
        </p:txBody>
      </p:sp>
      <p:sp>
        <p:nvSpPr>
          <p:cNvPr id="12" name="Slide Number Placeholder 6"/>
          <p:cNvSpPr>
            <a:spLocks noGrp="1"/>
          </p:cNvSpPr>
          <p:nvPr>
            <p:ph type="sldNum" sz="quarter" idx="11"/>
          </p:nvPr>
        </p:nvSpPr>
        <p:spPr/>
        <p:txBody>
          <a:bodyPr/>
          <a:lstStyle>
            <a:lvl1pPr>
              <a:defRPr/>
            </a:lvl1pPr>
          </a:lstStyle>
          <a:p>
            <a:pPr>
              <a:defRPr/>
            </a:pPr>
            <a:fld id="{EC1621E2-2E4D-415C-AAAC-629D88479C84}" type="slidenum">
              <a:rPr lang="en-US"/>
              <a:pPr>
                <a:defRPr/>
              </a:pPr>
              <a:t>‹#›</a:t>
            </a:fld>
            <a:endParaRPr lang="en-US" dirty="0"/>
          </a:p>
        </p:txBody>
      </p:sp>
      <p:sp>
        <p:nvSpPr>
          <p:cNvPr id="13" name="Footer Placeholder 5"/>
          <p:cNvSpPr>
            <a:spLocks noGrp="1"/>
          </p:cNvSpPr>
          <p:nvPr>
            <p:ph type="ftr" sz="quarter" idx="12"/>
          </p:nvPr>
        </p:nvSpPr>
        <p:spPr/>
        <p:txBody>
          <a:bodyPr/>
          <a:lstStyle>
            <a:lvl1pPr>
              <a:defRPr/>
            </a:lvl1pPr>
          </a:lstStyle>
          <a:p>
            <a:pPr>
              <a:defRPr/>
            </a:pPr>
            <a:endParaRPr lang="en-US" dirty="0"/>
          </a:p>
        </p:txBody>
      </p:sp>
    </p:spTree>
    <p:extLst>
      <p:ext uri="{BB962C8B-B14F-4D97-AF65-F5344CB8AC3E}">
        <p14:creationId xmlns:p14="http://schemas.microsoft.com/office/powerpoint/2010/main" xmlns="" val="6804352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useBgFill="1">
        <p:nvSpPr>
          <p:cNvPr id="7" name="Rounded Rectangle 6"/>
          <p:cNvSpPr/>
          <p:nvPr/>
        </p:nvSpPr>
        <p:spPr>
          <a:xfrm>
            <a:off x="92075" y="101600"/>
            <a:ext cx="8959850" cy="6664325"/>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028" name="Text Placeholder 2"/>
          <p:cNvSpPr>
            <a:spLocks noGrp="1"/>
          </p:cNvSpPr>
          <p:nvPr>
            <p:ph type="body" idx="1"/>
          </p:nvPr>
        </p:nvSpPr>
        <p:spPr bwMode="auto">
          <a:xfrm>
            <a:off x="457200" y="1752600"/>
            <a:ext cx="8229600" cy="4373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pPr>
              <a:defRPr/>
            </a:pP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pPr>
              <a:defRPr/>
            </a:pP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pPr>
              <a:defRPr/>
            </a:pPr>
            <a:fld id="{E31A1235-50B0-4D38-BCDF-BA091A8BB5F6}" type="slidenum">
              <a:rPr lang="en-US"/>
              <a:pPr>
                <a:defRPr/>
              </a:pPr>
              <a:t>‹#›</a:t>
            </a:fld>
            <a:endParaRPr lang="en-US" dirty="0"/>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0" name="Rectangle 9"/>
          <p:cNvSpPr/>
          <p:nvPr/>
        </p:nvSpPr>
        <p:spPr>
          <a:xfrm>
            <a:off x="373063" y="373063"/>
            <a:ext cx="8380412" cy="1117600"/>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 name="Title Placeholder 1"/>
          <p:cNvSpPr>
            <a:spLocks noGrp="1"/>
          </p:cNvSpPr>
          <p:nvPr>
            <p:ph type="title"/>
          </p:nvPr>
        </p:nvSpPr>
        <p:spPr>
          <a:xfrm>
            <a:off x="425450" y="407988"/>
            <a:ext cx="8261350" cy="103981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724" r:id="rId1"/>
    <p:sldLayoutId id="2147483719" r:id="rId2"/>
    <p:sldLayoutId id="2147483725" r:id="rId3"/>
    <p:sldLayoutId id="2147483720" r:id="rId4"/>
    <p:sldLayoutId id="2147483721" r:id="rId5"/>
    <p:sldLayoutId id="2147483722" r:id="rId6"/>
    <p:sldLayoutId id="2147483726" r:id="rId7"/>
    <p:sldLayoutId id="2147483727" r:id="rId8"/>
    <p:sldLayoutId id="2147483728" r:id="rId9"/>
    <p:sldLayoutId id="2147483723" r:id="rId10"/>
    <p:sldLayoutId id="2147483729" r:id="rId11"/>
    <p:sldLayoutId id="2147483730" r:id="rId12"/>
    <p:sldLayoutId id="2147483731" r:id="rId13"/>
  </p:sldLayoutIdLst>
  <p:txStyles>
    <p:titleStyle>
      <a:lvl1pPr algn="ctr" rtl="0" eaLnBrk="0" fontAlgn="base" hangingPunct="0">
        <a:spcBef>
          <a:spcPct val="0"/>
        </a:spcBef>
        <a:spcAft>
          <a:spcPct val="0"/>
        </a:spcAft>
        <a:defRPr sz="3500" kern="1200" cap="all">
          <a:solidFill>
            <a:srgbClr val="9E3611"/>
          </a:solidFill>
          <a:latin typeface="+mj-lt"/>
          <a:ea typeface="+mj-ea"/>
          <a:cs typeface="+mj-cs"/>
        </a:defRPr>
      </a:lvl1pPr>
      <a:lvl2pPr algn="ctr" rtl="0" eaLnBrk="0" fontAlgn="base" hangingPunct="0">
        <a:spcBef>
          <a:spcPct val="0"/>
        </a:spcBef>
        <a:spcAft>
          <a:spcPct val="0"/>
        </a:spcAft>
        <a:defRPr sz="3500">
          <a:solidFill>
            <a:srgbClr val="9E3611"/>
          </a:solidFill>
          <a:latin typeface="Book Antiqua" pitchFamily="18" charset="0"/>
        </a:defRPr>
      </a:lvl2pPr>
      <a:lvl3pPr algn="ctr" rtl="0" eaLnBrk="0" fontAlgn="base" hangingPunct="0">
        <a:spcBef>
          <a:spcPct val="0"/>
        </a:spcBef>
        <a:spcAft>
          <a:spcPct val="0"/>
        </a:spcAft>
        <a:defRPr sz="3500">
          <a:solidFill>
            <a:srgbClr val="9E3611"/>
          </a:solidFill>
          <a:latin typeface="Book Antiqua" pitchFamily="18" charset="0"/>
        </a:defRPr>
      </a:lvl3pPr>
      <a:lvl4pPr algn="ctr" rtl="0" eaLnBrk="0" fontAlgn="base" hangingPunct="0">
        <a:spcBef>
          <a:spcPct val="0"/>
        </a:spcBef>
        <a:spcAft>
          <a:spcPct val="0"/>
        </a:spcAft>
        <a:defRPr sz="3500">
          <a:solidFill>
            <a:srgbClr val="9E3611"/>
          </a:solidFill>
          <a:latin typeface="Book Antiqua" pitchFamily="18" charset="0"/>
        </a:defRPr>
      </a:lvl4pPr>
      <a:lvl5pPr algn="ctr" rtl="0" eaLnBrk="0" fontAlgn="base" hangingPunct="0">
        <a:spcBef>
          <a:spcPct val="0"/>
        </a:spcBef>
        <a:spcAft>
          <a:spcPct val="0"/>
        </a:spcAft>
        <a:defRPr sz="3500">
          <a:solidFill>
            <a:srgbClr val="9E3611"/>
          </a:solidFill>
          <a:latin typeface="Book Antiqua" pitchFamily="18" charset="0"/>
        </a:defRPr>
      </a:lvl5pPr>
      <a:lvl6pPr marL="457200" algn="ctr" rtl="0" fontAlgn="base">
        <a:spcBef>
          <a:spcPct val="0"/>
        </a:spcBef>
        <a:spcAft>
          <a:spcPct val="0"/>
        </a:spcAft>
        <a:defRPr sz="3500">
          <a:solidFill>
            <a:srgbClr val="9E3611"/>
          </a:solidFill>
          <a:latin typeface="Book Antiqua" pitchFamily="18" charset="0"/>
        </a:defRPr>
      </a:lvl6pPr>
      <a:lvl7pPr marL="914400" algn="ctr" rtl="0" fontAlgn="base">
        <a:spcBef>
          <a:spcPct val="0"/>
        </a:spcBef>
        <a:spcAft>
          <a:spcPct val="0"/>
        </a:spcAft>
        <a:defRPr sz="3500">
          <a:solidFill>
            <a:srgbClr val="9E3611"/>
          </a:solidFill>
          <a:latin typeface="Book Antiqua" pitchFamily="18" charset="0"/>
        </a:defRPr>
      </a:lvl7pPr>
      <a:lvl8pPr marL="1371600" algn="ctr" rtl="0" fontAlgn="base">
        <a:spcBef>
          <a:spcPct val="0"/>
        </a:spcBef>
        <a:spcAft>
          <a:spcPct val="0"/>
        </a:spcAft>
        <a:defRPr sz="3500">
          <a:solidFill>
            <a:srgbClr val="9E3611"/>
          </a:solidFill>
          <a:latin typeface="Book Antiqua" pitchFamily="18" charset="0"/>
        </a:defRPr>
      </a:lvl8pPr>
      <a:lvl9pPr marL="1828800" algn="ctr" rtl="0" fontAlgn="base">
        <a:spcBef>
          <a:spcPct val="0"/>
        </a:spcBef>
        <a:spcAft>
          <a:spcPct val="0"/>
        </a:spcAft>
        <a:defRPr sz="3500">
          <a:solidFill>
            <a:srgbClr val="9E3611"/>
          </a:solidFill>
          <a:latin typeface="Book Antiqua" pitchFamily="18" charset="0"/>
        </a:defRPr>
      </a:lvl9pPr>
    </p:titleStyle>
    <p:bodyStyle>
      <a:lvl1pPr marL="342900" indent="-228600" algn="l" rtl="0" eaLnBrk="0" fontAlgn="base" hangingPunct="0">
        <a:spcBef>
          <a:spcPct val="20000"/>
        </a:spcBef>
        <a:spcAft>
          <a:spcPct val="0"/>
        </a:spcAft>
        <a:buClr>
          <a:schemeClr val="accent1"/>
        </a:buClr>
        <a:buFont typeface="Arial" charset="0"/>
        <a:buChar char="•"/>
        <a:defRPr sz="2400" kern="1200">
          <a:solidFill>
            <a:schemeClr val="tx2"/>
          </a:solidFill>
          <a:latin typeface="+mn-lt"/>
          <a:ea typeface="+mn-ea"/>
          <a:cs typeface="+mn-cs"/>
        </a:defRPr>
      </a:lvl1pPr>
      <a:lvl2pPr marL="639763" indent="-228600" algn="l" rtl="0" eaLnBrk="0" fontAlgn="base" hangingPunct="0">
        <a:spcBef>
          <a:spcPct val="20000"/>
        </a:spcBef>
        <a:spcAft>
          <a:spcPct val="0"/>
        </a:spcAft>
        <a:buClr>
          <a:schemeClr val="accent2"/>
        </a:buClr>
        <a:buFont typeface="Arial" charset="0"/>
        <a:buChar char="•"/>
        <a:defRPr sz="2000" kern="1200">
          <a:solidFill>
            <a:schemeClr val="tx2"/>
          </a:solidFill>
          <a:latin typeface="+mn-lt"/>
          <a:ea typeface="+mn-ea"/>
          <a:cs typeface="+mn-cs"/>
        </a:defRPr>
      </a:lvl2pPr>
      <a:lvl3pPr marL="914400" indent="-228600" algn="l" rtl="0" eaLnBrk="0" fontAlgn="base" hangingPunct="0">
        <a:spcBef>
          <a:spcPct val="20000"/>
        </a:spcBef>
        <a:spcAft>
          <a:spcPct val="0"/>
        </a:spcAft>
        <a:buClr>
          <a:srgbClr val="A28E6A"/>
        </a:buClr>
        <a:buFont typeface="Arial" charset="0"/>
        <a:buChar char="•"/>
        <a:defRPr kern="1200">
          <a:solidFill>
            <a:schemeClr val="tx2"/>
          </a:solidFill>
          <a:latin typeface="+mn-lt"/>
          <a:ea typeface="+mn-ea"/>
          <a:cs typeface="+mn-cs"/>
        </a:defRPr>
      </a:lvl3pPr>
      <a:lvl4pPr marL="1279525" indent="-228600" algn="l" rtl="0" eaLnBrk="0" fontAlgn="base" hangingPunct="0">
        <a:spcBef>
          <a:spcPct val="20000"/>
        </a:spcBef>
        <a:spcAft>
          <a:spcPct val="0"/>
        </a:spcAft>
        <a:buClr>
          <a:srgbClr val="956251"/>
        </a:buClr>
        <a:buFont typeface="Arial" charset="0"/>
        <a:buChar char="•"/>
        <a:defRPr sz="1600" kern="1200">
          <a:solidFill>
            <a:schemeClr val="tx2"/>
          </a:solidFill>
          <a:latin typeface="+mn-lt"/>
          <a:ea typeface="+mn-ea"/>
          <a:cs typeface="+mn-cs"/>
        </a:defRPr>
      </a:lvl4pPr>
      <a:lvl5pPr marL="1554163" indent="-228600" algn="l" rtl="0" eaLnBrk="0" fontAlgn="base" hangingPunct="0">
        <a:spcBef>
          <a:spcPct val="20000"/>
        </a:spcBef>
        <a:spcAft>
          <a:spcPct val="0"/>
        </a:spcAft>
        <a:buClr>
          <a:srgbClr val="918485"/>
        </a:buClr>
        <a:buFont typeface="Arial" charset="0"/>
        <a:buChar char="•"/>
        <a:defRPr sz="1600" kern="120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77031" y="304800"/>
            <a:ext cx="8261350" cy="1447800"/>
          </a:xfrm>
          <a:solidFill>
            <a:schemeClr val="bg1"/>
          </a:solidFill>
          <a:ln w="38100">
            <a:solidFill>
              <a:srgbClr val="FFFF00"/>
            </a:solidFill>
          </a:ln>
        </p:spPr>
        <p:txBody>
          <a:bodyPr>
            <a:normAutofit fontScale="90000"/>
          </a:bodyPr>
          <a:lstStyle/>
          <a:p>
            <a:r>
              <a:rPr lang="en-US" sz="1300" b="1" dirty="0" smtClean="0">
                <a:solidFill>
                  <a:schemeClr val="tx1"/>
                </a:solidFill>
              </a:rPr>
              <a:t>Child Development I</a:t>
            </a:r>
            <a:br>
              <a:rPr lang="en-US" sz="1300" b="1" dirty="0" smtClean="0">
                <a:solidFill>
                  <a:schemeClr val="tx1"/>
                </a:solidFill>
              </a:rPr>
            </a:br>
            <a:r>
              <a:rPr lang="en-US" sz="1300" b="1" dirty="0" smtClean="0">
                <a:solidFill>
                  <a:schemeClr val="tx1"/>
                </a:solidFill>
              </a:rPr>
              <a:t>Unit 2 – Analyzing the roles and responsibilities of parenting</a:t>
            </a:r>
            <a:br>
              <a:rPr lang="en-US" sz="1300" b="1" dirty="0" smtClean="0">
                <a:solidFill>
                  <a:schemeClr val="tx1"/>
                </a:solidFill>
              </a:rPr>
            </a:br>
            <a:r>
              <a:rPr lang="en-US" sz="1300" b="1" dirty="0" smtClean="0">
                <a:solidFill>
                  <a:schemeClr val="tx1"/>
                </a:solidFill>
              </a:rPr>
              <a:t>instructional strategy </a:t>
            </a:r>
            <a:r>
              <a:rPr lang="en-US" sz="1300" b="1" dirty="0" smtClean="0">
                <a:solidFill>
                  <a:schemeClr val="tx1"/>
                </a:solidFill>
              </a:rPr>
              <a:t>3 </a:t>
            </a:r>
            <a:r>
              <a:rPr lang="en-US" sz="1300" b="1" smtClean="0">
                <a:solidFill>
                  <a:schemeClr val="tx1"/>
                </a:solidFill>
              </a:rPr>
              <a:t>– Responsibilities </a:t>
            </a:r>
            <a:r>
              <a:rPr lang="en-US" sz="1300" b="1" dirty="0" smtClean="0">
                <a:solidFill>
                  <a:schemeClr val="tx1"/>
                </a:solidFill>
              </a:rPr>
              <a:t>of Parenting</a:t>
            </a:r>
            <a:r>
              <a:rPr lang="en-US" sz="1600" b="1" dirty="0" smtClean="0">
                <a:solidFill>
                  <a:schemeClr val="tx1"/>
                </a:solidFill>
              </a:rPr>
              <a:t/>
            </a:r>
            <a:br>
              <a:rPr lang="en-US" sz="1600" b="1" dirty="0" smtClean="0">
                <a:solidFill>
                  <a:schemeClr val="tx1"/>
                </a:solidFill>
              </a:rPr>
            </a:br>
            <a:r>
              <a:rPr lang="en-US" sz="3100" b="1" dirty="0" smtClean="0">
                <a:solidFill>
                  <a:schemeClr val="tx1"/>
                </a:solidFill>
              </a:rPr>
              <a:t>TEACHER NOTES </a:t>
            </a:r>
            <a:r>
              <a:rPr lang="en-US" sz="2000" b="1" dirty="0"/>
              <a:t/>
            </a:r>
            <a:br>
              <a:rPr lang="en-US" sz="2000" b="1" dirty="0"/>
            </a:br>
            <a:r>
              <a:rPr lang="en-US" sz="2000" dirty="0" smtClean="0">
                <a:solidFill>
                  <a:srgbClr val="FF0000"/>
                </a:solidFill>
              </a:rPr>
              <a:t>teacher should read </a:t>
            </a:r>
            <a:r>
              <a:rPr lang="en-US" sz="2000" b="1" dirty="0" smtClean="0">
                <a:solidFill>
                  <a:srgbClr val="FF0000"/>
                </a:solidFill>
              </a:rPr>
              <a:t>this slide prior to showing </a:t>
            </a:r>
            <a:r>
              <a:rPr lang="en-US" sz="2000" dirty="0" smtClean="0">
                <a:solidFill>
                  <a:srgbClr val="FF0000"/>
                </a:solidFill>
              </a:rPr>
              <a:t>the following power point presentation</a:t>
            </a:r>
            <a:r>
              <a:rPr lang="en-US" sz="1600" b="1" i="1" dirty="0" smtClean="0"/>
              <a:t/>
            </a:r>
            <a:br>
              <a:rPr lang="en-US" sz="1600" b="1" i="1" dirty="0" smtClean="0"/>
            </a:br>
            <a:endParaRPr lang="en-US" sz="1600" b="1" i="1" dirty="0"/>
          </a:p>
        </p:txBody>
      </p:sp>
      <p:sp>
        <p:nvSpPr>
          <p:cNvPr id="7" name="Content Placeholder 6"/>
          <p:cNvSpPr>
            <a:spLocks noGrp="1"/>
          </p:cNvSpPr>
          <p:nvPr>
            <p:ph idx="1"/>
          </p:nvPr>
        </p:nvSpPr>
        <p:spPr>
          <a:xfrm>
            <a:off x="381000" y="1752600"/>
            <a:ext cx="8534400" cy="4373563"/>
          </a:xfrm>
        </p:spPr>
        <p:txBody>
          <a:bodyPr/>
          <a:lstStyle/>
          <a:p>
            <a:r>
              <a:rPr lang="en-US" sz="1400" dirty="0" smtClean="0">
                <a:solidFill>
                  <a:schemeClr val="tx1"/>
                </a:solidFill>
              </a:rPr>
              <a:t>Slide 2—-Set to begin discussion about parenting </a:t>
            </a:r>
          </a:p>
          <a:p>
            <a:r>
              <a:rPr lang="en-US" sz="1400" dirty="0" smtClean="0">
                <a:solidFill>
                  <a:schemeClr val="tx1"/>
                </a:solidFill>
              </a:rPr>
              <a:t>Slide 3 ----Students are asked to fill in the worksheet “My Thoughts” that corresponds with this slide.  Students can share answers during discussion.</a:t>
            </a:r>
          </a:p>
          <a:p>
            <a:r>
              <a:rPr lang="en-US" sz="1400" dirty="0" smtClean="0">
                <a:solidFill>
                  <a:schemeClr val="tx1"/>
                </a:solidFill>
              </a:rPr>
              <a:t>Slide 4 ---Right side of slide gives instructions for group activity. Each group then shares an answer to create a “class list” on board that students write on their note sheet at top backside.</a:t>
            </a:r>
          </a:p>
          <a:p>
            <a:r>
              <a:rPr lang="en-US" sz="1400" dirty="0" smtClean="0">
                <a:solidFill>
                  <a:schemeClr val="tx1"/>
                </a:solidFill>
              </a:rPr>
              <a:t>Slide 5 --- As this chart is up for class to see, students share ideas of outcomes to fill in for each area.  These are written on student note sheet at bottom.  Examples could be:</a:t>
            </a:r>
          </a:p>
          <a:p>
            <a:pPr marL="114300" indent="0">
              <a:buNone/>
            </a:pPr>
            <a:endParaRPr lang="en-US" sz="1400" dirty="0" smtClean="0">
              <a:solidFill>
                <a:schemeClr val="tx1"/>
              </a:solidFill>
            </a:endParaRPr>
          </a:p>
        </p:txBody>
      </p:sp>
      <p:pic>
        <p:nvPicPr>
          <p:cNvPr id="3481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09600" y="3657600"/>
            <a:ext cx="7796213" cy="30321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2568502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7C80"/>
        </a:solidFill>
        <a:effectLst/>
      </p:bgPr>
    </p:bg>
    <p:spTree>
      <p:nvGrpSpPr>
        <p:cNvPr id="1" name=""/>
        <p:cNvGrpSpPr/>
        <p:nvPr/>
      </p:nvGrpSpPr>
      <p:grpSpPr>
        <a:xfrm>
          <a:off x="0" y="0"/>
          <a:ext cx="0" cy="0"/>
          <a:chOff x="0" y="0"/>
          <a:chExt cx="0" cy="0"/>
        </a:xfrm>
      </p:grpSpPr>
      <p:sp>
        <p:nvSpPr>
          <p:cNvPr id="2052" name="Rectangle 4"/>
          <p:cNvSpPr>
            <a:spLocks noGrp="1" noChangeArrowheads="1"/>
          </p:cNvSpPr>
          <p:nvPr>
            <p:ph type="title"/>
          </p:nvPr>
        </p:nvSpPr>
        <p:spPr>
          <a:xfrm>
            <a:off x="685800" y="304800"/>
            <a:ext cx="8229600" cy="914400"/>
          </a:xfrm>
        </p:spPr>
        <p:txBody>
          <a:bodyPr/>
          <a:lstStyle/>
          <a:p>
            <a:pPr eaLnBrk="1" fontAlgn="auto" hangingPunct="1">
              <a:spcAft>
                <a:spcPts val="0"/>
              </a:spcAft>
              <a:defRPr/>
            </a:pPr>
            <a:r>
              <a:rPr lang="en-US" sz="3200" b="1" dirty="0">
                <a:solidFill>
                  <a:schemeClr val="accent1">
                    <a:lumMod val="75000"/>
                  </a:schemeClr>
                </a:solidFill>
                <a:latin typeface="Imprint MT Shadow" pitchFamily="82" charset="0"/>
              </a:rPr>
              <a:t>Employment Opportunity</a:t>
            </a:r>
          </a:p>
        </p:txBody>
      </p:sp>
      <p:sp>
        <p:nvSpPr>
          <p:cNvPr id="2053" name="Rectangle 5"/>
          <p:cNvSpPr>
            <a:spLocks noGrp="1" noChangeArrowheads="1"/>
          </p:cNvSpPr>
          <p:nvPr>
            <p:ph idx="1"/>
          </p:nvPr>
        </p:nvSpPr>
        <p:spPr>
          <a:xfrm>
            <a:off x="685800" y="1676400"/>
            <a:ext cx="7467600" cy="4906963"/>
          </a:xfrm>
        </p:spPr>
        <p:txBody>
          <a:bodyPr/>
          <a:lstStyle/>
          <a:p>
            <a:pPr eaLnBrk="1" hangingPunct="1">
              <a:lnSpc>
                <a:spcPct val="80000"/>
              </a:lnSpc>
              <a:buFontTx/>
              <a:buNone/>
            </a:pPr>
            <a:r>
              <a:rPr lang="en-US" altLang="en-US" b="1" dirty="0" smtClean="0">
                <a:latin typeface="Arial Black" pitchFamily="34" charset="0"/>
              </a:rPr>
              <a:t>JOB DESCRIPTION:</a:t>
            </a:r>
          </a:p>
          <a:p>
            <a:pPr eaLnBrk="1" hangingPunct="1">
              <a:lnSpc>
                <a:spcPct val="80000"/>
              </a:lnSpc>
            </a:pPr>
            <a:r>
              <a:rPr lang="en-US" altLang="en-US" sz="1800" b="1" dirty="0" smtClean="0">
                <a:latin typeface="Arial Black" pitchFamily="34" charset="0"/>
              </a:rPr>
              <a:t>Looking for one couple to procreate and raise a child in a challenging and often chaotic environment.</a:t>
            </a:r>
          </a:p>
          <a:p>
            <a:pPr eaLnBrk="1" hangingPunct="1">
              <a:lnSpc>
                <a:spcPct val="80000"/>
              </a:lnSpc>
              <a:buFontTx/>
              <a:buNone/>
            </a:pPr>
            <a:endParaRPr lang="en-US" altLang="en-US" sz="1800" b="1" dirty="0" smtClean="0">
              <a:latin typeface="Arial Black" pitchFamily="34" charset="0"/>
            </a:endParaRPr>
          </a:p>
          <a:p>
            <a:pPr eaLnBrk="1" hangingPunct="1">
              <a:lnSpc>
                <a:spcPct val="80000"/>
              </a:lnSpc>
            </a:pPr>
            <a:r>
              <a:rPr lang="en-US" altLang="en-US" sz="1800" b="1" dirty="0" smtClean="0">
                <a:latin typeface="Arial Black" pitchFamily="34" charset="0"/>
              </a:rPr>
              <a:t>No experience necessary! On the job training!</a:t>
            </a:r>
          </a:p>
          <a:p>
            <a:pPr eaLnBrk="1" hangingPunct="1">
              <a:lnSpc>
                <a:spcPct val="80000"/>
              </a:lnSpc>
            </a:pPr>
            <a:endParaRPr lang="en-US" altLang="en-US" sz="1800" b="1" dirty="0" smtClean="0">
              <a:latin typeface="Arial Black" pitchFamily="34" charset="0"/>
            </a:endParaRPr>
          </a:p>
          <a:p>
            <a:pPr eaLnBrk="1" hangingPunct="1">
              <a:lnSpc>
                <a:spcPct val="80000"/>
              </a:lnSpc>
            </a:pPr>
            <a:r>
              <a:rPr lang="en-US" altLang="en-US" sz="1800" b="1" dirty="0" smtClean="0">
                <a:latin typeface="Arial Black" pitchFamily="34" charset="0"/>
              </a:rPr>
              <a:t>Applicants must be available 24 hours per day, 7 days a week.</a:t>
            </a:r>
          </a:p>
          <a:p>
            <a:pPr eaLnBrk="1" hangingPunct="1">
              <a:lnSpc>
                <a:spcPct val="80000"/>
              </a:lnSpc>
            </a:pPr>
            <a:endParaRPr lang="en-US" altLang="en-US" sz="1800" b="1" dirty="0" smtClean="0">
              <a:latin typeface="Arial Black" pitchFamily="34" charset="0"/>
            </a:endParaRPr>
          </a:p>
          <a:p>
            <a:pPr eaLnBrk="1" hangingPunct="1">
              <a:lnSpc>
                <a:spcPct val="80000"/>
              </a:lnSpc>
            </a:pPr>
            <a:r>
              <a:rPr lang="en-US" altLang="en-US" sz="1800" b="1" dirty="0" smtClean="0">
                <a:latin typeface="Arial Black" pitchFamily="34" charset="0"/>
              </a:rPr>
              <a:t>Must provide food, shelter, clothing, and supervision.</a:t>
            </a:r>
          </a:p>
          <a:p>
            <a:pPr eaLnBrk="1" hangingPunct="1">
              <a:lnSpc>
                <a:spcPct val="80000"/>
              </a:lnSpc>
            </a:pPr>
            <a:endParaRPr lang="en-US" altLang="en-US" sz="1800" b="1" dirty="0" smtClean="0">
              <a:latin typeface="Arial Black" pitchFamily="34" charset="0"/>
            </a:endParaRPr>
          </a:p>
          <a:p>
            <a:pPr eaLnBrk="1" hangingPunct="1">
              <a:lnSpc>
                <a:spcPct val="80000"/>
              </a:lnSpc>
            </a:pPr>
            <a:r>
              <a:rPr lang="en-US" altLang="en-US" sz="1800" b="1" dirty="0" smtClean="0">
                <a:latin typeface="Arial Black" pitchFamily="34" charset="0"/>
              </a:rPr>
              <a:t>SALARY &amp; BENEFITS:</a:t>
            </a:r>
          </a:p>
          <a:p>
            <a:pPr eaLnBrk="1" hangingPunct="1">
              <a:lnSpc>
                <a:spcPct val="80000"/>
              </a:lnSpc>
            </a:pPr>
            <a:r>
              <a:rPr lang="en-US" altLang="en-US" sz="1800" b="1" dirty="0" smtClean="0">
                <a:latin typeface="Arial Black" pitchFamily="34" charset="0"/>
              </a:rPr>
              <a:t>None…….but applicants will pay $150,000 over the next 18 years.</a:t>
            </a:r>
          </a:p>
          <a:p>
            <a:pPr eaLnBrk="1" hangingPunct="1">
              <a:lnSpc>
                <a:spcPct val="80000"/>
              </a:lnSpc>
            </a:pPr>
            <a:endParaRPr lang="en-US" altLang="en-US" sz="1800" b="1" dirty="0" smtClean="0">
              <a:latin typeface="Arial Black" pitchFamily="34" charset="0"/>
            </a:endParaRPr>
          </a:p>
          <a:p>
            <a:pPr eaLnBrk="1" hangingPunct="1">
              <a:lnSpc>
                <a:spcPct val="80000"/>
              </a:lnSpc>
            </a:pPr>
            <a:r>
              <a:rPr lang="en-US" altLang="en-US" sz="1800" b="1" dirty="0" smtClean="0">
                <a:latin typeface="Arial Black" pitchFamily="34" charset="0"/>
              </a:rPr>
              <a:t>No vacation</a:t>
            </a:r>
          </a:p>
          <a:p>
            <a:pPr eaLnBrk="1" hangingPunct="1">
              <a:lnSpc>
                <a:spcPct val="80000"/>
              </a:lnSpc>
            </a:pPr>
            <a:endParaRPr lang="en-US" altLang="en-US" sz="1800" b="1" dirty="0" smtClean="0">
              <a:latin typeface="Arial Black" pitchFamily="34" charset="0"/>
            </a:endParaRPr>
          </a:p>
          <a:p>
            <a:pPr eaLnBrk="1" hangingPunct="1">
              <a:lnSpc>
                <a:spcPct val="80000"/>
              </a:lnSpc>
            </a:pPr>
            <a:r>
              <a:rPr lang="en-US" altLang="en-US" sz="1800" b="1" dirty="0" smtClean="0">
                <a:latin typeface="Arial Black" pitchFamily="34" charset="0"/>
              </a:rPr>
              <a:t>Accidental applicants and single people may apply!</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053">
                                            <p:txEl>
                                              <p:pRg st="0" end="0"/>
                                            </p:txEl>
                                          </p:spTgt>
                                        </p:tgtEl>
                                        <p:attrNameLst>
                                          <p:attrName>style.visibility</p:attrName>
                                        </p:attrNameLst>
                                      </p:cBhvr>
                                      <p:to>
                                        <p:strVal val="visible"/>
                                      </p:to>
                                    </p:set>
                                    <p:anim calcmode="lin" valueType="num">
                                      <p:cBhvr additive="base">
                                        <p:cTn id="7" dur="500" fill="hold"/>
                                        <p:tgtEl>
                                          <p:spTgt spid="205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5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053">
                                            <p:txEl>
                                              <p:pRg st="1" end="1"/>
                                            </p:txEl>
                                          </p:spTgt>
                                        </p:tgtEl>
                                        <p:attrNameLst>
                                          <p:attrName>style.visibility</p:attrName>
                                        </p:attrNameLst>
                                      </p:cBhvr>
                                      <p:to>
                                        <p:strVal val="visible"/>
                                      </p:to>
                                    </p:set>
                                    <p:anim calcmode="lin" valueType="num">
                                      <p:cBhvr additive="base">
                                        <p:cTn id="11" dur="500" fill="hold"/>
                                        <p:tgtEl>
                                          <p:spTgt spid="205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05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053">
                                            <p:txEl>
                                              <p:pRg st="3" end="3"/>
                                            </p:txEl>
                                          </p:spTgt>
                                        </p:tgtEl>
                                        <p:attrNameLst>
                                          <p:attrName>style.visibility</p:attrName>
                                        </p:attrNameLst>
                                      </p:cBhvr>
                                      <p:to>
                                        <p:strVal val="visible"/>
                                      </p:to>
                                    </p:set>
                                    <p:anim calcmode="lin" valueType="num">
                                      <p:cBhvr additive="base">
                                        <p:cTn id="15" dur="500" fill="hold"/>
                                        <p:tgtEl>
                                          <p:spTgt spid="205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053">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053">
                                            <p:txEl>
                                              <p:pRg st="5" end="5"/>
                                            </p:txEl>
                                          </p:spTgt>
                                        </p:tgtEl>
                                        <p:attrNameLst>
                                          <p:attrName>style.visibility</p:attrName>
                                        </p:attrNameLst>
                                      </p:cBhvr>
                                      <p:to>
                                        <p:strVal val="visible"/>
                                      </p:to>
                                    </p:set>
                                    <p:anim calcmode="lin" valueType="num">
                                      <p:cBhvr additive="base">
                                        <p:cTn id="19" dur="500" fill="hold"/>
                                        <p:tgtEl>
                                          <p:spTgt spid="205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053">
                                            <p:txEl>
                                              <p:pRg st="5" end="5"/>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053">
                                            <p:txEl>
                                              <p:pRg st="7" end="7"/>
                                            </p:txEl>
                                          </p:spTgt>
                                        </p:tgtEl>
                                        <p:attrNameLst>
                                          <p:attrName>style.visibility</p:attrName>
                                        </p:attrNameLst>
                                      </p:cBhvr>
                                      <p:to>
                                        <p:strVal val="visible"/>
                                      </p:to>
                                    </p:set>
                                    <p:anim calcmode="lin" valueType="num">
                                      <p:cBhvr additive="base">
                                        <p:cTn id="23" dur="500" fill="hold"/>
                                        <p:tgtEl>
                                          <p:spTgt spid="2053">
                                            <p:txEl>
                                              <p:pRg st="7" end="7"/>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05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4" fill="hold" nodeType="clickEffect">
                                  <p:stCondLst>
                                    <p:cond delay="0"/>
                                  </p:stCondLst>
                                  <p:childTnLst>
                                    <p:set>
                                      <p:cBhvr>
                                        <p:cTn id="28" dur="1" fill="hold">
                                          <p:stCondLst>
                                            <p:cond delay="0"/>
                                          </p:stCondLst>
                                        </p:cTn>
                                        <p:tgtEl>
                                          <p:spTgt spid="2053">
                                            <p:txEl>
                                              <p:pRg st="9" end="9"/>
                                            </p:txEl>
                                          </p:spTgt>
                                        </p:tgtEl>
                                        <p:attrNameLst>
                                          <p:attrName>style.visibility</p:attrName>
                                        </p:attrNameLst>
                                      </p:cBhvr>
                                      <p:to>
                                        <p:strVal val="visible"/>
                                      </p:to>
                                    </p:set>
                                    <p:anim calcmode="lin" valueType="num">
                                      <p:cBhvr additive="base">
                                        <p:cTn id="29" dur="500" fill="hold"/>
                                        <p:tgtEl>
                                          <p:spTgt spid="2053">
                                            <p:txEl>
                                              <p:pRg st="9" end="9"/>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053">
                                            <p:txEl>
                                              <p:pRg st="9" end="9"/>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2053">
                                            <p:txEl>
                                              <p:pRg st="10" end="10"/>
                                            </p:txEl>
                                          </p:spTgt>
                                        </p:tgtEl>
                                        <p:attrNameLst>
                                          <p:attrName>style.visibility</p:attrName>
                                        </p:attrNameLst>
                                      </p:cBhvr>
                                      <p:to>
                                        <p:strVal val="visible"/>
                                      </p:to>
                                    </p:set>
                                    <p:anim calcmode="lin" valueType="num">
                                      <p:cBhvr additive="base">
                                        <p:cTn id="33" dur="500" fill="hold"/>
                                        <p:tgtEl>
                                          <p:spTgt spid="2053">
                                            <p:txEl>
                                              <p:pRg st="10" end="1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053">
                                            <p:txEl>
                                              <p:pRg st="10" end="10"/>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2053">
                                            <p:txEl>
                                              <p:pRg st="12" end="12"/>
                                            </p:txEl>
                                          </p:spTgt>
                                        </p:tgtEl>
                                        <p:attrNameLst>
                                          <p:attrName>style.visibility</p:attrName>
                                        </p:attrNameLst>
                                      </p:cBhvr>
                                      <p:to>
                                        <p:strVal val="visible"/>
                                      </p:to>
                                    </p:set>
                                    <p:anim calcmode="lin" valueType="num">
                                      <p:cBhvr additive="base">
                                        <p:cTn id="37" dur="500" fill="hold"/>
                                        <p:tgtEl>
                                          <p:spTgt spid="2053">
                                            <p:txEl>
                                              <p:pRg st="12" end="1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05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nodeType="clickEffect">
                                  <p:stCondLst>
                                    <p:cond delay="0"/>
                                  </p:stCondLst>
                                  <p:childTnLst>
                                    <p:set>
                                      <p:cBhvr>
                                        <p:cTn id="42" dur="1" fill="hold">
                                          <p:stCondLst>
                                            <p:cond delay="0"/>
                                          </p:stCondLst>
                                        </p:cTn>
                                        <p:tgtEl>
                                          <p:spTgt spid="2053">
                                            <p:txEl>
                                              <p:pRg st="14" end="14"/>
                                            </p:txEl>
                                          </p:spTgt>
                                        </p:tgtEl>
                                        <p:attrNameLst>
                                          <p:attrName>style.visibility</p:attrName>
                                        </p:attrNameLst>
                                      </p:cBhvr>
                                      <p:to>
                                        <p:strVal val="visible"/>
                                      </p:to>
                                    </p:set>
                                    <p:anim calcmode="lin" valueType="num">
                                      <p:cBhvr additive="base">
                                        <p:cTn id="43" dur="500" fill="hold"/>
                                        <p:tgtEl>
                                          <p:spTgt spid="2053">
                                            <p:txEl>
                                              <p:pRg st="14" end="1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053">
                                            <p:txEl>
                                              <p:pRg st="14" end="1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7C80"/>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066800" y="274638"/>
            <a:ext cx="7620000" cy="1143000"/>
          </a:xfrm>
        </p:spPr>
        <p:txBody>
          <a:bodyPr>
            <a:normAutofit fontScale="90000"/>
          </a:bodyPr>
          <a:lstStyle/>
          <a:p>
            <a:pPr eaLnBrk="1" fontAlgn="auto" hangingPunct="1">
              <a:spcAft>
                <a:spcPts val="0"/>
              </a:spcAft>
              <a:defRPr/>
            </a:pPr>
            <a:r>
              <a:rPr lang="en-US" sz="4000" b="1" dirty="0">
                <a:solidFill>
                  <a:schemeClr val="accent1">
                    <a:lumMod val="75000"/>
                  </a:schemeClr>
                </a:solidFill>
              </a:rPr>
              <a:t>“My Thoughts About Parenting”</a:t>
            </a:r>
            <a:br>
              <a:rPr lang="en-US" sz="4000" b="1" dirty="0">
                <a:solidFill>
                  <a:schemeClr val="accent1">
                    <a:lumMod val="75000"/>
                  </a:schemeClr>
                </a:solidFill>
              </a:rPr>
            </a:br>
            <a:r>
              <a:rPr lang="en-US" sz="2400" b="1" i="1" dirty="0">
                <a:solidFill>
                  <a:schemeClr val="accent1">
                    <a:lumMod val="75000"/>
                  </a:schemeClr>
                </a:solidFill>
              </a:rPr>
              <a:t>Fill in your answers &amp; share</a:t>
            </a:r>
            <a:endParaRPr lang="en-US" sz="4000" b="1" dirty="0">
              <a:solidFill>
                <a:schemeClr val="accent1">
                  <a:lumMod val="75000"/>
                </a:schemeClr>
              </a:solidFill>
            </a:endParaRPr>
          </a:p>
        </p:txBody>
      </p:sp>
      <p:sp>
        <p:nvSpPr>
          <p:cNvPr id="6147" name="Rectangle 3"/>
          <p:cNvSpPr>
            <a:spLocks noGrp="1" noChangeArrowheads="1"/>
          </p:cNvSpPr>
          <p:nvPr>
            <p:ph idx="1"/>
          </p:nvPr>
        </p:nvSpPr>
        <p:spPr>
          <a:xfrm>
            <a:off x="1219200" y="1600200"/>
            <a:ext cx="7467600" cy="4525963"/>
          </a:xfrm>
        </p:spPr>
        <p:txBody>
          <a:bodyPr/>
          <a:lstStyle/>
          <a:p>
            <a:pPr marL="609600" indent="-609600" eaLnBrk="1" hangingPunct="1">
              <a:lnSpc>
                <a:spcPct val="90000"/>
              </a:lnSpc>
              <a:buFontTx/>
              <a:buAutoNum type="arabicPeriod"/>
            </a:pPr>
            <a:r>
              <a:rPr lang="en-US" altLang="en-US" sz="2000" b="1" dirty="0" smtClean="0"/>
              <a:t>What is a good parent?</a:t>
            </a:r>
          </a:p>
          <a:p>
            <a:pPr marL="609600" indent="-609600" eaLnBrk="1" hangingPunct="1">
              <a:lnSpc>
                <a:spcPct val="90000"/>
              </a:lnSpc>
              <a:buFontTx/>
              <a:buAutoNum type="arabicPeriod"/>
            </a:pPr>
            <a:r>
              <a:rPr lang="en-US" altLang="en-US" sz="2000" b="1" dirty="0" smtClean="0"/>
              <a:t>What is it like to be a parent?</a:t>
            </a:r>
          </a:p>
          <a:p>
            <a:pPr marL="609600" indent="-609600" eaLnBrk="1" hangingPunct="1">
              <a:lnSpc>
                <a:spcPct val="90000"/>
              </a:lnSpc>
              <a:buFontTx/>
              <a:buAutoNum type="arabicPeriod"/>
            </a:pPr>
            <a:r>
              <a:rPr lang="en-US" altLang="en-US" sz="2000" b="1" dirty="0" smtClean="0"/>
              <a:t>What are children like?</a:t>
            </a:r>
          </a:p>
          <a:p>
            <a:pPr marL="609600" indent="-609600" eaLnBrk="1" hangingPunct="1">
              <a:lnSpc>
                <a:spcPct val="90000"/>
              </a:lnSpc>
              <a:buFontTx/>
              <a:buAutoNum type="arabicPeriod"/>
            </a:pPr>
            <a:r>
              <a:rPr lang="en-US" altLang="en-US" sz="2000" b="1" dirty="0" smtClean="0"/>
              <a:t>What is the easiest thing about being a parent?</a:t>
            </a:r>
          </a:p>
          <a:p>
            <a:pPr marL="609600" indent="-609600" eaLnBrk="1" hangingPunct="1">
              <a:lnSpc>
                <a:spcPct val="90000"/>
              </a:lnSpc>
              <a:buFontTx/>
              <a:buAutoNum type="arabicPeriod"/>
            </a:pPr>
            <a:r>
              <a:rPr lang="en-US" altLang="en-US" sz="2000" b="1" dirty="0" smtClean="0"/>
              <a:t>What is the most difficult thing about being a parent?</a:t>
            </a:r>
          </a:p>
          <a:p>
            <a:pPr marL="609600" indent="-609600" eaLnBrk="1" hangingPunct="1">
              <a:lnSpc>
                <a:spcPct val="90000"/>
              </a:lnSpc>
              <a:buFontTx/>
              <a:buAutoNum type="arabicPeriod"/>
            </a:pPr>
            <a:r>
              <a:rPr lang="en-US" altLang="en-US" sz="2000" b="1" dirty="0" smtClean="0"/>
              <a:t>What is the most important thing parents do for their children?</a:t>
            </a:r>
          </a:p>
          <a:p>
            <a:pPr marL="609600" indent="-609600" eaLnBrk="1" hangingPunct="1">
              <a:lnSpc>
                <a:spcPct val="90000"/>
              </a:lnSpc>
              <a:buFontTx/>
              <a:buAutoNum type="arabicPeriod"/>
            </a:pPr>
            <a:r>
              <a:rPr lang="en-US" altLang="en-US" sz="2000" b="1" dirty="0" smtClean="0"/>
              <a:t>Why are parents important to children and to families?</a:t>
            </a:r>
          </a:p>
          <a:p>
            <a:pPr marL="609600" indent="-609600" eaLnBrk="1" hangingPunct="1">
              <a:lnSpc>
                <a:spcPct val="90000"/>
              </a:lnSpc>
              <a:buFontTx/>
              <a:buAutoNum type="arabicPeriod"/>
            </a:pPr>
            <a:r>
              <a:rPr lang="en-US" altLang="en-US" sz="2000" b="1" dirty="0" smtClean="0"/>
              <a:t>Why are parents important to schools, workplaces, and communities?</a:t>
            </a:r>
          </a:p>
          <a:p>
            <a:pPr marL="609600" indent="-609600" eaLnBrk="1" hangingPunct="1">
              <a:lnSpc>
                <a:spcPct val="90000"/>
              </a:lnSpc>
              <a:buFontTx/>
              <a:buAutoNum type="arabicPeriod"/>
            </a:pPr>
            <a:r>
              <a:rPr lang="en-US" altLang="en-US" sz="2000" b="1" dirty="0" smtClean="0"/>
              <a:t>Today’s parents are the same as parents of 100 years ago because……</a:t>
            </a:r>
          </a:p>
          <a:p>
            <a:pPr marL="609600" indent="-609600" eaLnBrk="1" hangingPunct="1">
              <a:lnSpc>
                <a:spcPct val="90000"/>
              </a:lnSpc>
              <a:buFontTx/>
              <a:buAutoNum type="arabicPeriod"/>
            </a:pPr>
            <a:r>
              <a:rPr lang="en-US" altLang="en-US" sz="2000" b="1" dirty="0" smtClean="0"/>
              <a:t>Today’s parents are different than parents of 100 years ago because……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to="" calcmode="lin" valueType="num">
                                      <p:cBhvr>
                                        <p:cTn id="7" dur="1" fill="hold"/>
                                        <p:tgtEl>
                                          <p:spTgt spid="6147">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nodeType="clickEffect">
                                  <p:stCondLst>
                                    <p:cond delay="0"/>
                                  </p:stCondLst>
                                  <p:childTnLst>
                                    <p:set>
                                      <p:cBhvr>
                                        <p:cTn id="11" dur="1" fill="hold">
                                          <p:stCondLst>
                                            <p:cond delay="0"/>
                                          </p:stCondLst>
                                        </p:cTn>
                                        <p:tgtEl>
                                          <p:spTgt spid="6147">
                                            <p:txEl>
                                              <p:pRg st="1" end="1"/>
                                            </p:txEl>
                                          </p:spTgt>
                                        </p:tgtEl>
                                        <p:attrNameLst>
                                          <p:attrName>style.visibility</p:attrName>
                                        </p:attrNameLst>
                                      </p:cBhvr>
                                      <p:to>
                                        <p:strVal val="visible"/>
                                      </p:to>
                                    </p:set>
                                    <p:anim to="" calcmode="lin" valueType="num">
                                      <p:cBhvr>
                                        <p:cTn id="12" dur="1" fill="hold"/>
                                        <p:tgtEl>
                                          <p:spTgt spid="6147">
                                            <p:txEl>
                                              <p:pRg st="1" end="1"/>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nodeType="clickEffect">
                                  <p:stCondLst>
                                    <p:cond delay="0"/>
                                  </p:stCondLst>
                                  <p:childTnLst>
                                    <p:set>
                                      <p:cBhvr>
                                        <p:cTn id="16" dur="1" fill="hold">
                                          <p:stCondLst>
                                            <p:cond delay="0"/>
                                          </p:stCondLst>
                                        </p:cTn>
                                        <p:tgtEl>
                                          <p:spTgt spid="6147">
                                            <p:txEl>
                                              <p:pRg st="2" end="2"/>
                                            </p:txEl>
                                          </p:spTgt>
                                        </p:tgtEl>
                                        <p:attrNameLst>
                                          <p:attrName>style.visibility</p:attrName>
                                        </p:attrNameLst>
                                      </p:cBhvr>
                                      <p:to>
                                        <p:strVal val="visible"/>
                                      </p:to>
                                    </p:set>
                                    <p:anim to="" calcmode="lin" valueType="num">
                                      <p:cBhvr>
                                        <p:cTn id="17" dur="1" fill="hold"/>
                                        <p:tgtEl>
                                          <p:spTgt spid="6147">
                                            <p:txEl>
                                              <p:pRg st="2" end="2"/>
                                            </p:txEl>
                                          </p:spTgt>
                                        </p:tgtEl>
                                        <p:attrNameLst>
                                          <p:attrName/>
                                        </p:attrNameLst>
                                      </p:cBhvr>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4" presetClass="entr" presetSubtype="0" fill="hold" nodeType="clickEffect">
                                  <p:stCondLst>
                                    <p:cond delay="0"/>
                                  </p:stCondLst>
                                  <p:childTnLst>
                                    <p:set>
                                      <p:cBhvr>
                                        <p:cTn id="21" dur="1" fill="hold">
                                          <p:stCondLst>
                                            <p:cond delay="0"/>
                                          </p:stCondLst>
                                        </p:cTn>
                                        <p:tgtEl>
                                          <p:spTgt spid="6147">
                                            <p:txEl>
                                              <p:pRg st="3" end="3"/>
                                            </p:txEl>
                                          </p:spTgt>
                                        </p:tgtEl>
                                        <p:attrNameLst>
                                          <p:attrName>style.visibility</p:attrName>
                                        </p:attrNameLst>
                                      </p:cBhvr>
                                      <p:to>
                                        <p:strVal val="visible"/>
                                      </p:to>
                                    </p:set>
                                    <p:anim to="" calcmode="lin" valueType="num">
                                      <p:cBhvr>
                                        <p:cTn id="22" dur="1" fill="hold"/>
                                        <p:tgtEl>
                                          <p:spTgt spid="6147">
                                            <p:txEl>
                                              <p:pRg st="3" end="3"/>
                                            </p:txEl>
                                          </p:spTgt>
                                        </p:tgtEl>
                                        <p:attrNameLst>
                                          <p:attrName/>
                                        </p:attrNameLst>
                                      </p:cBhvr>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4" presetClass="entr" presetSubtype="0" fill="hold" nodeType="clickEffect">
                                  <p:stCondLst>
                                    <p:cond delay="0"/>
                                  </p:stCondLst>
                                  <p:childTnLst>
                                    <p:set>
                                      <p:cBhvr>
                                        <p:cTn id="26" dur="1" fill="hold">
                                          <p:stCondLst>
                                            <p:cond delay="0"/>
                                          </p:stCondLst>
                                        </p:cTn>
                                        <p:tgtEl>
                                          <p:spTgt spid="6147">
                                            <p:txEl>
                                              <p:pRg st="4" end="4"/>
                                            </p:txEl>
                                          </p:spTgt>
                                        </p:tgtEl>
                                        <p:attrNameLst>
                                          <p:attrName>style.visibility</p:attrName>
                                        </p:attrNameLst>
                                      </p:cBhvr>
                                      <p:to>
                                        <p:strVal val="visible"/>
                                      </p:to>
                                    </p:set>
                                    <p:anim to="" calcmode="lin" valueType="num">
                                      <p:cBhvr>
                                        <p:cTn id="27" dur="1" fill="hold"/>
                                        <p:tgtEl>
                                          <p:spTgt spid="6147">
                                            <p:txEl>
                                              <p:pRg st="4" end="4"/>
                                            </p:txEl>
                                          </p:spTgt>
                                        </p:tgtEl>
                                        <p:attrNameLst>
                                          <p:attrName/>
                                        </p:attrNameLst>
                                      </p:cBhvr>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24" presetClass="entr" presetSubtype="0" fill="hold" nodeType="clickEffect">
                                  <p:stCondLst>
                                    <p:cond delay="0"/>
                                  </p:stCondLst>
                                  <p:childTnLst>
                                    <p:set>
                                      <p:cBhvr>
                                        <p:cTn id="31" dur="1" fill="hold">
                                          <p:stCondLst>
                                            <p:cond delay="0"/>
                                          </p:stCondLst>
                                        </p:cTn>
                                        <p:tgtEl>
                                          <p:spTgt spid="6147">
                                            <p:txEl>
                                              <p:pRg st="5" end="5"/>
                                            </p:txEl>
                                          </p:spTgt>
                                        </p:tgtEl>
                                        <p:attrNameLst>
                                          <p:attrName>style.visibility</p:attrName>
                                        </p:attrNameLst>
                                      </p:cBhvr>
                                      <p:to>
                                        <p:strVal val="visible"/>
                                      </p:to>
                                    </p:set>
                                    <p:anim to="" calcmode="lin" valueType="num">
                                      <p:cBhvr>
                                        <p:cTn id="32" dur="1" fill="hold"/>
                                        <p:tgtEl>
                                          <p:spTgt spid="6147">
                                            <p:txEl>
                                              <p:pRg st="5" end="5"/>
                                            </p:txEl>
                                          </p:spTgt>
                                        </p:tgtEl>
                                        <p:attrNameLst>
                                          <p:attrName/>
                                        </p:attrNameLst>
                                      </p:cBhvr>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4" presetClass="entr" presetSubtype="0" fill="hold" nodeType="clickEffect">
                                  <p:stCondLst>
                                    <p:cond delay="0"/>
                                  </p:stCondLst>
                                  <p:childTnLst>
                                    <p:set>
                                      <p:cBhvr>
                                        <p:cTn id="36" dur="1" fill="hold">
                                          <p:stCondLst>
                                            <p:cond delay="0"/>
                                          </p:stCondLst>
                                        </p:cTn>
                                        <p:tgtEl>
                                          <p:spTgt spid="6147">
                                            <p:txEl>
                                              <p:pRg st="6" end="6"/>
                                            </p:txEl>
                                          </p:spTgt>
                                        </p:tgtEl>
                                        <p:attrNameLst>
                                          <p:attrName>style.visibility</p:attrName>
                                        </p:attrNameLst>
                                      </p:cBhvr>
                                      <p:to>
                                        <p:strVal val="visible"/>
                                      </p:to>
                                    </p:set>
                                    <p:anim to="" calcmode="lin" valueType="num">
                                      <p:cBhvr>
                                        <p:cTn id="37" dur="1" fill="hold"/>
                                        <p:tgtEl>
                                          <p:spTgt spid="6147">
                                            <p:txEl>
                                              <p:pRg st="6" end="6"/>
                                            </p:txEl>
                                          </p:spTgt>
                                        </p:tgtEl>
                                        <p:attrNameLst>
                                          <p:attrName/>
                                        </p:attrNameLst>
                                      </p:cBhvr>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4" presetClass="entr" presetSubtype="0" fill="hold" nodeType="clickEffect">
                                  <p:stCondLst>
                                    <p:cond delay="0"/>
                                  </p:stCondLst>
                                  <p:childTnLst>
                                    <p:set>
                                      <p:cBhvr>
                                        <p:cTn id="41" dur="1" fill="hold">
                                          <p:stCondLst>
                                            <p:cond delay="0"/>
                                          </p:stCondLst>
                                        </p:cTn>
                                        <p:tgtEl>
                                          <p:spTgt spid="6147">
                                            <p:txEl>
                                              <p:pRg st="7" end="7"/>
                                            </p:txEl>
                                          </p:spTgt>
                                        </p:tgtEl>
                                        <p:attrNameLst>
                                          <p:attrName>style.visibility</p:attrName>
                                        </p:attrNameLst>
                                      </p:cBhvr>
                                      <p:to>
                                        <p:strVal val="visible"/>
                                      </p:to>
                                    </p:set>
                                    <p:anim to="" calcmode="lin" valueType="num">
                                      <p:cBhvr>
                                        <p:cTn id="42" dur="1" fill="hold"/>
                                        <p:tgtEl>
                                          <p:spTgt spid="6147">
                                            <p:txEl>
                                              <p:pRg st="7" end="7"/>
                                            </p:txEl>
                                          </p:spTgt>
                                        </p:tgtEl>
                                        <p:attrNameLst>
                                          <p:attrName/>
                                        </p:attrNameLst>
                                      </p:cBhvr>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24" presetClass="entr" presetSubtype="0" fill="hold" nodeType="clickEffect">
                                  <p:stCondLst>
                                    <p:cond delay="0"/>
                                  </p:stCondLst>
                                  <p:childTnLst>
                                    <p:set>
                                      <p:cBhvr>
                                        <p:cTn id="46" dur="1" fill="hold">
                                          <p:stCondLst>
                                            <p:cond delay="0"/>
                                          </p:stCondLst>
                                        </p:cTn>
                                        <p:tgtEl>
                                          <p:spTgt spid="6147">
                                            <p:txEl>
                                              <p:pRg st="8" end="8"/>
                                            </p:txEl>
                                          </p:spTgt>
                                        </p:tgtEl>
                                        <p:attrNameLst>
                                          <p:attrName>style.visibility</p:attrName>
                                        </p:attrNameLst>
                                      </p:cBhvr>
                                      <p:to>
                                        <p:strVal val="visible"/>
                                      </p:to>
                                    </p:set>
                                    <p:anim to="" calcmode="lin" valueType="num">
                                      <p:cBhvr>
                                        <p:cTn id="47" dur="1" fill="hold"/>
                                        <p:tgtEl>
                                          <p:spTgt spid="6147">
                                            <p:txEl>
                                              <p:pRg st="8" end="8"/>
                                            </p:txEl>
                                          </p:spTgt>
                                        </p:tgtEl>
                                        <p:attrNameLst>
                                          <p:attrName/>
                                        </p:attrNameLst>
                                      </p:cBhvr>
                                    </p:anim>
                                  </p:childTnLst>
                                </p:cTn>
                              </p:par>
                            </p:childTnLst>
                          </p:cTn>
                        </p:par>
                      </p:childTnLst>
                    </p:cTn>
                  </p:par>
                  <p:par>
                    <p:cTn id="48" fill="hold" nodeType="clickPar">
                      <p:stCondLst>
                        <p:cond delay="indefinite"/>
                      </p:stCondLst>
                      <p:childTnLst>
                        <p:par>
                          <p:cTn id="49" fill="hold" nodeType="withGroup">
                            <p:stCondLst>
                              <p:cond delay="0"/>
                            </p:stCondLst>
                            <p:childTnLst>
                              <p:par>
                                <p:cTn id="50" presetID="24" presetClass="entr" presetSubtype="0" fill="hold" nodeType="clickEffect">
                                  <p:stCondLst>
                                    <p:cond delay="0"/>
                                  </p:stCondLst>
                                  <p:childTnLst>
                                    <p:set>
                                      <p:cBhvr>
                                        <p:cTn id="51" dur="1" fill="hold">
                                          <p:stCondLst>
                                            <p:cond delay="0"/>
                                          </p:stCondLst>
                                        </p:cTn>
                                        <p:tgtEl>
                                          <p:spTgt spid="6147">
                                            <p:txEl>
                                              <p:pRg st="9" end="9"/>
                                            </p:txEl>
                                          </p:spTgt>
                                        </p:tgtEl>
                                        <p:attrNameLst>
                                          <p:attrName>style.visibility</p:attrName>
                                        </p:attrNameLst>
                                      </p:cBhvr>
                                      <p:to>
                                        <p:strVal val="visible"/>
                                      </p:to>
                                    </p:set>
                                    <p:anim to="" calcmode="lin" valueType="num">
                                      <p:cBhvr>
                                        <p:cTn id="52" dur="1" fill="hold"/>
                                        <p:tgtEl>
                                          <p:spTgt spid="6147">
                                            <p:txEl>
                                              <p:pRg st="9" end="9"/>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title"/>
          </p:nvPr>
        </p:nvSpPr>
        <p:spPr/>
        <p:txBody>
          <a:bodyPr/>
          <a:lstStyle/>
          <a:p>
            <a:pPr eaLnBrk="1" fontAlgn="auto" hangingPunct="1">
              <a:spcAft>
                <a:spcPts val="0"/>
              </a:spcAft>
              <a:defRPr/>
            </a:pPr>
            <a:r>
              <a:rPr lang="en-US" sz="3200" b="1" i="1" dirty="0">
                <a:solidFill>
                  <a:schemeClr val="accent1">
                    <a:lumMod val="75000"/>
                  </a:schemeClr>
                </a:solidFill>
              </a:rPr>
              <a:t>“What makes a responsible parent?”</a:t>
            </a:r>
          </a:p>
        </p:txBody>
      </p:sp>
      <p:sp>
        <p:nvSpPr>
          <p:cNvPr id="12291" name="Rectangle 10"/>
          <p:cNvSpPr>
            <a:spLocks noGrp="1" noChangeArrowheads="1"/>
          </p:cNvSpPr>
          <p:nvPr>
            <p:ph sz="quarter" idx="1"/>
          </p:nvPr>
        </p:nvSpPr>
        <p:spPr/>
        <p:txBody>
          <a:bodyPr/>
          <a:lstStyle/>
          <a:p>
            <a:pPr eaLnBrk="1" hangingPunct="1"/>
            <a:endParaRPr lang="en-US" altLang="en-US" dirty="0" smtClean="0"/>
          </a:p>
        </p:txBody>
      </p:sp>
      <p:sp>
        <p:nvSpPr>
          <p:cNvPr id="12292" name="Rectangle 11"/>
          <p:cNvSpPr>
            <a:spLocks noGrp="1" noChangeArrowheads="1"/>
          </p:cNvSpPr>
          <p:nvPr>
            <p:ph sz="quarter" idx="2"/>
          </p:nvPr>
        </p:nvSpPr>
        <p:spPr/>
        <p:txBody>
          <a:bodyPr/>
          <a:lstStyle/>
          <a:p>
            <a:pPr eaLnBrk="1" hangingPunct="1"/>
            <a:endParaRPr lang="en-US" altLang="en-US" dirty="0" smtClean="0"/>
          </a:p>
        </p:txBody>
      </p:sp>
      <p:sp>
        <p:nvSpPr>
          <p:cNvPr id="8204" name="Rectangle 12"/>
          <p:cNvSpPr>
            <a:spLocks noGrp="1" noChangeArrowheads="1"/>
          </p:cNvSpPr>
          <p:nvPr>
            <p:ph type="body" sz="half" idx="3"/>
          </p:nvPr>
        </p:nvSpPr>
        <p:spPr>
          <a:xfrm>
            <a:off x="5181600" y="1295400"/>
            <a:ext cx="2971800" cy="4525963"/>
          </a:xfrm>
        </p:spPr>
        <p:txBody>
          <a:bodyPr rtlCol="0">
            <a:normAutofit lnSpcReduction="10000"/>
          </a:bodyPr>
          <a:lstStyle/>
          <a:p>
            <a:pPr algn="ctr" eaLnBrk="1" fontAlgn="auto" hangingPunct="1">
              <a:spcAft>
                <a:spcPts val="0"/>
              </a:spcAft>
              <a:buFontTx/>
              <a:buNone/>
              <a:defRPr/>
            </a:pPr>
            <a:endParaRPr lang="en-US" dirty="0"/>
          </a:p>
          <a:p>
            <a:pPr algn="ctr" eaLnBrk="1" fontAlgn="auto" hangingPunct="1">
              <a:spcAft>
                <a:spcPts val="0"/>
              </a:spcAft>
              <a:buFontTx/>
              <a:buNone/>
              <a:defRPr/>
            </a:pPr>
            <a:r>
              <a:rPr lang="en-US" b="1" dirty="0"/>
              <a:t>With your group:</a:t>
            </a:r>
          </a:p>
          <a:p>
            <a:pPr algn="ctr" eaLnBrk="1" fontAlgn="auto" hangingPunct="1">
              <a:spcAft>
                <a:spcPts val="0"/>
              </a:spcAft>
              <a:buFontTx/>
              <a:buNone/>
              <a:defRPr/>
            </a:pPr>
            <a:endParaRPr lang="en-US" b="1" dirty="0"/>
          </a:p>
          <a:p>
            <a:pPr algn="ctr" eaLnBrk="1" fontAlgn="auto" hangingPunct="1">
              <a:spcAft>
                <a:spcPts val="0"/>
              </a:spcAft>
              <a:buFontTx/>
              <a:buNone/>
              <a:defRPr/>
            </a:pPr>
            <a:r>
              <a:rPr lang="en-US" b="1" dirty="0"/>
              <a:t>Make a list of </a:t>
            </a:r>
          </a:p>
          <a:p>
            <a:pPr algn="ctr" eaLnBrk="1" fontAlgn="auto" hangingPunct="1">
              <a:spcAft>
                <a:spcPts val="0"/>
              </a:spcAft>
              <a:buFontTx/>
              <a:buNone/>
              <a:defRPr/>
            </a:pPr>
            <a:r>
              <a:rPr lang="en-US" b="1" dirty="0"/>
              <a:t>10 responsibilities you think parents should have</a:t>
            </a:r>
          </a:p>
          <a:p>
            <a:pPr algn="ctr" eaLnBrk="1" fontAlgn="auto" hangingPunct="1">
              <a:spcAft>
                <a:spcPts val="0"/>
              </a:spcAft>
              <a:buFontTx/>
              <a:buNone/>
              <a:defRPr/>
            </a:pPr>
            <a:endParaRPr lang="en-US" b="1" dirty="0"/>
          </a:p>
          <a:p>
            <a:pPr algn="ctr" eaLnBrk="1" fontAlgn="auto" hangingPunct="1">
              <a:spcAft>
                <a:spcPts val="0"/>
              </a:spcAft>
              <a:buFontTx/>
              <a:buNone/>
              <a:defRPr/>
            </a:pPr>
            <a:r>
              <a:rPr lang="en-US" b="1" dirty="0"/>
              <a:t>Put class list in </a:t>
            </a:r>
          </a:p>
          <a:p>
            <a:pPr algn="ctr" eaLnBrk="1" fontAlgn="auto" hangingPunct="1">
              <a:spcAft>
                <a:spcPts val="0"/>
              </a:spcAft>
              <a:buFontTx/>
              <a:buNone/>
              <a:defRPr/>
            </a:pPr>
            <a:r>
              <a:rPr lang="en-US" b="1" u="sng" dirty="0"/>
              <a:t>your notes</a:t>
            </a:r>
            <a:r>
              <a:rPr lang="en-US" b="1" dirty="0"/>
              <a:t>!</a:t>
            </a:r>
          </a:p>
          <a:p>
            <a:pPr algn="ctr" eaLnBrk="1" fontAlgn="auto" hangingPunct="1">
              <a:spcAft>
                <a:spcPts val="0"/>
              </a:spcAft>
              <a:buFontTx/>
              <a:buNone/>
              <a:defRPr/>
            </a:pPr>
            <a:endParaRPr lang="en-US" dirty="0"/>
          </a:p>
          <a:p>
            <a:pPr algn="ctr" eaLnBrk="1" fontAlgn="auto" hangingPunct="1">
              <a:spcAft>
                <a:spcPts val="0"/>
              </a:spcAft>
              <a:buFontTx/>
              <a:buNone/>
              <a:defRPr/>
            </a:pPr>
            <a:endParaRPr lang="en-US" dirty="0"/>
          </a:p>
        </p:txBody>
      </p:sp>
      <p:pic>
        <p:nvPicPr>
          <p:cNvPr id="12294" name="Picture 7" descr="ReadingCartoon"/>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62000" y="1524000"/>
            <a:ext cx="4114800" cy="441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8204">
                                            <p:txEl>
                                              <p:pRg st="1" end="1"/>
                                            </p:txEl>
                                          </p:spTgt>
                                        </p:tgtEl>
                                        <p:attrNameLst>
                                          <p:attrName>style.visibility</p:attrName>
                                        </p:attrNameLst>
                                      </p:cBhvr>
                                      <p:to>
                                        <p:strVal val="visible"/>
                                      </p:to>
                                    </p:set>
                                    <p:animEffect transition="in" filter="circle(in)">
                                      <p:cBhvr>
                                        <p:cTn id="7" dur="2000"/>
                                        <p:tgtEl>
                                          <p:spTgt spid="8204">
                                            <p:txEl>
                                              <p:pRg st="1" end="1"/>
                                            </p:txEl>
                                          </p:spTgt>
                                        </p:tgtEl>
                                      </p:cBhvr>
                                    </p:animEffect>
                                  </p:childTnLst>
                                </p:cTn>
                              </p:par>
                              <p:par>
                                <p:cTn id="8" presetID="6" presetClass="entr" presetSubtype="16" fill="hold" nodeType="withEffect">
                                  <p:stCondLst>
                                    <p:cond delay="0"/>
                                  </p:stCondLst>
                                  <p:childTnLst>
                                    <p:set>
                                      <p:cBhvr>
                                        <p:cTn id="9" dur="1" fill="hold">
                                          <p:stCondLst>
                                            <p:cond delay="0"/>
                                          </p:stCondLst>
                                        </p:cTn>
                                        <p:tgtEl>
                                          <p:spTgt spid="8204">
                                            <p:txEl>
                                              <p:pRg st="3" end="3"/>
                                            </p:txEl>
                                          </p:spTgt>
                                        </p:tgtEl>
                                        <p:attrNameLst>
                                          <p:attrName>style.visibility</p:attrName>
                                        </p:attrNameLst>
                                      </p:cBhvr>
                                      <p:to>
                                        <p:strVal val="visible"/>
                                      </p:to>
                                    </p:set>
                                    <p:animEffect transition="in" filter="circle(in)">
                                      <p:cBhvr>
                                        <p:cTn id="10" dur="2000"/>
                                        <p:tgtEl>
                                          <p:spTgt spid="8204">
                                            <p:txEl>
                                              <p:pRg st="3" end="3"/>
                                            </p:txEl>
                                          </p:spTgt>
                                        </p:tgtEl>
                                      </p:cBhvr>
                                    </p:animEffect>
                                  </p:childTnLst>
                                </p:cTn>
                              </p:par>
                              <p:par>
                                <p:cTn id="11" presetID="6" presetClass="entr" presetSubtype="16" fill="hold" nodeType="withEffect">
                                  <p:stCondLst>
                                    <p:cond delay="0"/>
                                  </p:stCondLst>
                                  <p:childTnLst>
                                    <p:set>
                                      <p:cBhvr>
                                        <p:cTn id="12" dur="1" fill="hold">
                                          <p:stCondLst>
                                            <p:cond delay="0"/>
                                          </p:stCondLst>
                                        </p:cTn>
                                        <p:tgtEl>
                                          <p:spTgt spid="8204">
                                            <p:txEl>
                                              <p:pRg st="4" end="4"/>
                                            </p:txEl>
                                          </p:spTgt>
                                        </p:tgtEl>
                                        <p:attrNameLst>
                                          <p:attrName>style.visibility</p:attrName>
                                        </p:attrNameLst>
                                      </p:cBhvr>
                                      <p:to>
                                        <p:strVal val="visible"/>
                                      </p:to>
                                    </p:set>
                                    <p:animEffect transition="in" filter="circle(in)">
                                      <p:cBhvr>
                                        <p:cTn id="13" dur="2000"/>
                                        <p:tgtEl>
                                          <p:spTgt spid="8204">
                                            <p:txEl>
                                              <p:pRg st="4" end="4"/>
                                            </p:txEl>
                                          </p:spTgt>
                                        </p:tgtEl>
                                      </p:cBhvr>
                                    </p:animEffect>
                                  </p:childTnLst>
                                </p:cTn>
                              </p:par>
                              <p:par>
                                <p:cTn id="14" presetID="6" presetClass="entr" presetSubtype="16" fill="hold" nodeType="withEffect">
                                  <p:stCondLst>
                                    <p:cond delay="0"/>
                                  </p:stCondLst>
                                  <p:childTnLst>
                                    <p:set>
                                      <p:cBhvr>
                                        <p:cTn id="15" dur="1" fill="hold">
                                          <p:stCondLst>
                                            <p:cond delay="0"/>
                                          </p:stCondLst>
                                        </p:cTn>
                                        <p:tgtEl>
                                          <p:spTgt spid="8204">
                                            <p:txEl>
                                              <p:pRg st="6" end="6"/>
                                            </p:txEl>
                                          </p:spTgt>
                                        </p:tgtEl>
                                        <p:attrNameLst>
                                          <p:attrName>style.visibility</p:attrName>
                                        </p:attrNameLst>
                                      </p:cBhvr>
                                      <p:to>
                                        <p:strVal val="visible"/>
                                      </p:to>
                                    </p:set>
                                    <p:animEffect transition="in" filter="circle(in)">
                                      <p:cBhvr>
                                        <p:cTn id="16" dur="2000"/>
                                        <p:tgtEl>
                                          <p:spTgt spid="8204">
                                            <p:txEl>
                                              <p:pRg st="6" end="6"/>
                                            </p:txEl>
                                          </p:spTgt>
                                        </p:tgtEl>
                                      </p:cBhvr>
                                    </p:animEffect>
                                  </p:childTnLst>
                                </p:cTn>
                              </p:par>
                              <p:par>
                                <p:cTn id="17" presetID="6" presetClass="entr" presetSubtype="16" fill="hold" nodeType="withEffect">
                                  <p:stCondLst>
                                    <p:cond delay="0"/>
                                  </p:stCondLst>
                                  <p:childTnLst>
                                    <p:set>
                                      <p:cBhvr>
                                        <p:cTn id="18" dur="1" fill="hold">
                                          <p:stCondLst>
                                            <p:cond delay="0"/>
                                          </p:stCondLst>
                                        </p:cTn>
                                        <p:tgtEl>
                                          <p:spTgt spid="8204">
                                            <p:txEl>
                                              <p:pRg st="7" end="7"/>
                                            </p:txEl>
                                          </p:spTgt>
                                        </p:tgtEl>
                                        <p:attrNameLst>
                                          <p:attrName>style.visibility</p:attrName>
                                        </p:attrNameLst>
                                      </p:cBhvr>
                                      <p:to>
                                        <p:strVal val="visible"/>
                                      </p:to>
                                    </p:set>
                                    <p:animEffect transition="in" filter="circle(in)">
                                      <p:cBhvr>
                                        <p:cTn id="19" dur="2000"/>
                                        <p:tgtEl>
                                          <p:spTgt spid="820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en-US"/>
          </a:p>
        </p:txBody>
      </p:sp>
      <p:sp>
        <p:nvSpPr>
          <p:cNvPr id="7" name="Content Placeholder 6"/>
          <p:cNvSpPr>
            <a:spLocks noGrp="1"/>
          </p:cNvSpPr>
          <p:nvPr>
            <p:ph idx="1"/>
          </p:nvPr>
        </p:nvSpPr>
        <p:spPr/>
        <p:txBody>
          <a:bodyPr/>
          <a:lstStyle/>
          <a:p>
            <a:r>
              <a:rPr lang="en-US" dirty="0"/>
              <a:t>Terms to Know:   Ethics and Morals</a:t>
            </a:r>
          </a:p>
          <a:p>
            <a:r>
              <a:rPr lang="en-US" dirty="0"/>
              <a:t>Ethics and morals  both relate to “right” and “wrong” conduct. However, ethics refer to the series of rules provided to an individual by an external source. e.g. their profession. On the other hand, morals refer to an individual’s own principles regarding right and wrong.</a:t>
            </a:r>
          </a:p>
          <a:p>
            <a:endParaRPr lang="en-US" dirty="0"/>
          </a:p>
        </p:txBody>
      </p:sp>
    </p:spTree>
    <p:extLst>
      <p:ext uri="{BB962C8B-B14F-4D97-AF65-F5344CB8AC3E}">
        <p14:creationId xmlns:p14="http://schemas.microsoft.com/office/powerpoint/2010/main" xmlns="" val="30353292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99"/>
        </a:solidFill>
        <a:effectLst/>
      </p:bgPr>
    </p:bg>
    <p:spTree>
      <p:nvGrpSpPr>
        <p:cNvPr id="1" name=""/>
        <p:cNvGrpSpPr/>
        <p:nvPr/>
      </p:nvGrpSpPr>
      <p:grpSpPr>
        <a:xfrm>
          <a:off x="0" y="0"/>
          <a:ext cx="0" cy="0"/>
          <a:chOff x="0" y="0"/>
          <a:chExt cx="0" cy="0"/>
        </a:xfrm>
      </p:grpSpPr>
      <p:sp>
        <p:nvSpPr>
          <p:cNvPr id="13316" name="Rectangle 4"/>
          <p:cNvSpPr>
            <a:spLocks noGrp="1" noChangeArrowheads="1"/>
          </p:cNvSpPr>
          <p:nvPr>
            <p:ph type="title"/>
          </p:nvPr>
        </p:nvSpPr>
        <p:spPr/>
        <p:txBody>
          <a:bodyPr/>
          <a:lstStyle/>
          <a:p>
            <a:pPr eaLnBrk="1" fontAlgn="auto" hangingPunct="1">
              <a:spcAft>
                <a:spcPts val="0"/>
              </a:spcAft>
              <a:defRPr/>
            </a:pPr>
            <a:r>
              <a:rPr lang="en-US" sz="4000" b="1" dirty="0">
                <a:solidFill>
                  <a:schemeClr val="accent1">
                    <a:lumMod val="75000"/>
                  </a:schemeClr>
                </a:solidFill>
              </a:rPr>
              <a:t>Outcomes of Parenting</a:t>
            </a:r>
            <a:br>
              <a:rPr lang="en-US" sz="4000" b="1" dirty="0">
                <a:solidFill>
                  <a:schemeClr val="accent1">
                    <a:lumMod val="75000"/>
                  </a:schemeClr>
                </a:solidFill>
              </a:rPr>
            </a:br>
            <a:r>
              <a:rPr lang="en-US" sz="2400" b="1" i="1" dirty="0">
                <a:solidFill>
                  <a:schemeClr val="accent1">
                    <a:lumMod val="75000"/>
                  </a:schemeClr>
                </a:solidFill>
              </a:rPr>
              <a:t>Make a list with group, share, &amp; put in notes</a:t>
            </a:r>
          </a:p>
        </p:txBody>
      </p:sp>
      <p:graphicFrame>
        <p:nvGraphicFramePr>
          <p:cNvPr id="13353" name="Group 41"/>
          <p:cNvGraphicFramePr>
            <a:graphicFrameLocks noGrp="1"/>
          </p:cNvGraphicFramePr>
          <p:nvPr>
            <p:ph type="tbl" idx="1"/>
          </p:nvPr>
        </p:nvGraphicFramePr>
        <p:xfrm>
          <a:off x="914400" y="1600200"/>
          <a:ext cx="7543800" cy="5030846"/>
        </p:xfrm>
        <a:graphic>
          <a:graphicData uri="http://schemas.openxmlformats.org/drawingml/2006/table">
            <a:tbl>
              <a:tblPr/>
              <a:tblGrid>
                <a:gridCol w="2373313"/>
                <a:gridCol w="2351087"/>
                <a:gridCol w="2819400"/>
              </a:tblGrid>
              <a:tr h="1371557">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Outcomes</a:t>
                      </a:r>
                    </a:p>
                  </a:txBody>
                  <a:tcPr marT="45716" marB="4571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Responsible Parenting</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Non-Responsible Parenting</a:t>
                      </a:r>
                    </a:p>
                  </a:txBody>
                  <a:tcPr marT="45716" marB="4571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0479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Society</a:t>
                      </a:r>
                    </a:p>
                  </a:txBody>
                  <a:tcPr marT="45716" marB="4571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716" marB="4571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4484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Schools &amp; Communities</a:t>
                      </a:r>
                    </a:p>
                  </a:txBody>
                  <a:tcPr marT="45716" marB="4571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716" marB="4571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0479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The Child</a:t>
                      </a:r>
                    </a:p>
                  </a:txBody>
                  <a:tcPr marT="45716" marB="4571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716" marB="4571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0479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rPr>
                        <a:t>The Parent</a:t>
                      </a:r>
                    </a:p>
                  </a:txBody>
                  <a:tcPr marT="45716" marB="4571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716" marB="4571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Assignment</a:t>
            </a:r>
            <a:endParaRPr lang="en-US" dirty="0"/>
          </a:p>
        </p:txBody>
      </p:sp>
      <p:sp>
        <p:nvSpPr>
          <p:cNvPr id="4" name="Content Placeholder 3"/>
          <p:cNvSpPr>
            <a:spLocks noGrp="1"/>
          </p:cNvSpPr>
          <p:nvPr>
            <p:ph idx="1"/>
          </p:nvPr>
        </p:nvSpPr>
        <p:spPr/>
        <p:txBody>
          <a:bodyPr/>
          <a:lstStyle/>
          <a:p>
            <a:pPr marL="114300" indent="0" algn="ctr">
              <a:buNone/>
            </a:pPr>
            <a:endParaRPr lang="en-US" sz="2800" dirty="0" smtClean="0"/>
          </a:p>
          <a:p>
            <a:pPr marL="114300" indent="0" algn="ctr">
              <a:buNone/>
            </a:pPr>
            <a:r>
              <a:rPr lang="en-US" sz="2800" dirty="0" smtClean="0"/>
              <a:t>Read and follow the directions on:</a:t>
            </a:r>
          </a:p>
          <a:p>
            <a:pPr marL="114300" indent="0" algn="ctr">
              <a:buNone/>
            </a:pPr>
            <a:endParaRPr lang="en-US" sz="2800" dirty="0"/>
          </a:p>
          <a:p>
            <a:pPr marL="114300" indent="0" algn="ctr">
              <a:buNone/>
            </a:pPr>
            <a:r>
              <a:rPr lang="en-US" sz="3200" b="1" dirty="0" smtClean="0"/>
              <a:t>“Responsible Parenting Paragraphs”</a:t>
            </a:r>
            <a:endParaRPr lang="en-US" sz="3200" b="1" dirty="0"/>
          </a:p>
        </p:txBody>
      </p:sp>
    </p:spTree>
    <p:extLst>
      <p:ext uri="{BB962C8B-B14F-4D97-AF65-F5344CB8AC3E}">
        <p14:creationId xmlns:p14="http://schemas.microsoft.com/office/powerpoint/2010/main" xmlns="" val="127909334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637</TotalTime>
  <Words>433</Words>
  <Application>Microsoft Office PowerPoint</Application>
  <PresentationFormat>On-screen Show (4:3)</PresentationFormat>
  <Paragraphs>60</Paragraphs>
  <Slides>7</Slides>
  <Notes>4</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Apothecary</vt:lpstr>
      <vt:lpstr>Child Development I Unit 2 – Analyzing the roles and responsibilities of parenting instructional strategy 3 – Responsibilities of Parenting TEACHER NOTES  teacher should read this slide prior to showing the following power point presentation </vt:lpstr>
      <vt:lpstr>Employment Opportunity</vt:lpstr>
      <vt:lpstr>“My Thoughts About Parenting” Fill in your answers &amp; share</vt:lpstr>
      <vt:lpstr>“What makes a responsible parent?”</vt:lpstr>
      <vt:lpstr>Slide 5</vt:lpstr>
      <vt:lpstr>Outcomes of Parenting Make a list with group, share, &amp; put in notes</vt:lpstr>
      <vt:lpstr>Assignment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Employment Opportunities</dc:title>
  <dc:creator>Kevin J. Picard</dc:creator>
  <cp:lastModifiedBy>lherring</cp:lastModifiedBy>
  <cp:revision>18</cp:revision>
  <dcterms:created xsi:type="dcterms:W3CDTF">2007-07-10T13:34:07Z</dcterms:created>
  <dcterms:modified xsi:type="dcterms:W3CDTF">2013-12-23T18:13:17Z</dcterms:modified>
</cp:coreProperties>
</file>